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237AB0"/>
              </a:solidFill>
              <a:prstDash val="solid"/>
              <a:miter lim="400000"/>
            </a:ln>
          </a:left>
          <a:right>
            <a:ln w="12700" cap="flat">
              <a:solidFill>
                <a:srgbClr val="237AB0"/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237AB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0EBE0"/>
              </a:solidFill>
              <a:prstDash val="solid"/>
              <a:miter lim="400000"/>
            </a:ln>
          </a:left>
          <a:right>
            <a:ln w="12700" cap="flat">
              <a:solidFill>
                <a:srgbClr val="F0EBE0"/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F0EBE0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C6DFB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7A79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E4E1D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AD7D3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34388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FEBE1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5413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utor und Datum"/>
          <p:cNvSpPr txBox="1"/>
          <p:nvPr>
            <p:ph type="body" sz="quarter" idx="13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14" name="Titel der Präsentation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 der Präsentation</a:t>
            </a:r>
          </a:p>
        </p:txBody>
      </p:sp>
      <p:sp>
        <p:nvSpPr>
          <p:cNvPr id="15" name="Textebene 1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ebene 1…"/>
          <p:cNvSpPr txBox="1"/>
          <p:nvPr>
            <p:ph type="body" sz="quarter" idx="1" hasCustomPrompt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9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akt (groß)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Fakten"/>
          <p:cNvSpPr txBox="1"/>
          <p:nvPr>
            <p:ph type="body" sz="quarter" idx="13" hasCustomPrompt="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</a:lstStyle>
          <a:p>
            <a:pPr/>
            <a:r>
              <a:t>Fakten</a:t>
            </a:r>
          </a:p>
        </p:txBody>
      </p:sp>
      <p:sp>
        <p:nvSpPr>
          <p:cNvPr id="117" name="Lini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8" name="Lini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9" name="Textebene 1…"/>
          <p:cNvSpPr txBox="1"/>
          <p:nvPr>
            <p:ph type="body" idx="1" hasCustomPrompt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Bild"/>
          <p:cNvSpPr/>
          <p:nvPr>
            <p:ph type="pic" idx="13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8" name="Textebene 1…"/>
          <p:cNvSpPr txBox="1"/>
          <p:nvPr>
            <p:ph type="body" sz="quarter" idx="1" hasCustomPrompt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„Bemerkenswert“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9" name="Lini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0" name="Lini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1" name="Quellenangabe"/>
          <p:cNvSpPr txBox="1"/>
          <p:nvPr>
            <p:ph type="body" sz="quarter" idx="14" hasCustomPrompt="1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/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4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lvl1pPr>
          </a:lstStyle>
          <a:p>
            <a:pPr/>
            <a:r>
              <a:t>Quellenangabe</a:t>
            </a:r>
          </a:p>
        </p:txBody>
      </p:sp>
      <p:sp>
        <p:nvSpPr>
          <p:cNvPr id="132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Bild"/>
          <p:cNvSpPr/>
          <p:nvPr>
            <p:ph type="pic" sz="quarter" idx="13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0" name="609701706_939x626.jpg"/>
          <p:cNvSpPr/>
          <p:nvPr>
            <p:ph type="pic" sz="quarter" idx="14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1" name="139465515_1890x1620.jpg"/>
          <p:cNvSpPr/>
          <p:nvPr>
            <p:ph type="pic" idx="15"/>
          </p:nvPr>
        </p:nvSpPr>
        <p:spPr>
          <a:xfrm>
            <a:off x="1778000" y="1346200"/>
            <a:ext cx="12852400" cy="110163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Bild"/>
          <p:cNvSpPr/>
          <p:nvPr>
            <p:ph type="pic" idx="13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0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178465776_2880x1920.jpg"/>
          <p:cNvSpPr/>
          <p:nvPr>
            <p:ph type="pic" idx="13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Textebene 1…"/>
          <p:cNvSpPr txBox="1"/>
          <p:nvPr>
            <p:ph type="body" sz="quarter" idx="1" hasCustomPrompt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Titel der Präsentation"/>
          <p:cNvSpPr txBox="1"/>
          <p:nvPr>
            <p:ph type="title" hasCustomPrompt="1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6" name="Autor und Datum"/>
          <p:cNvSpPr txBox="1"/>
          <p:nvPr>
            <p:ph type="body" sz="quarter" idx="14" hasCustomPrompt="1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F0EBE0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27" name="Lini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8" name="Lini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9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139465515_1890x1620.jpg"/>
          <p:cNvSpPr/>
          <p:nvPr>
            <p:ph type="pic" idx="13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7" name="Folientitel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Folientitel</a:t>
            </a:r>
          </a:p>
        </p:txBody>
      </p:sp>
      <p:sp>
        <p:nvSpPr>
          <p:cNvPr id="38" name="Textebene 1…"/>
          <p:cNvSpPr txBox="1"/>
          <p:nvPr>
            <p:ph type="body" sz="quarter" idx="1" hasCustomPrompt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pPr/>
            <a:r>
              <a:t>Folien-Untertitel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9" name="Autor und Datum"/>
          <p:cNvSpPr txBox="1"/>
          <p:nvPr>
            <p:ph type="body" sz="quarter" idx="14" hasCustomPrompt="1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40" name="Lini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1" name="Lini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2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olientitel"/>
          <p:cNvSpPr txBox="1"/>
          <p:nvPr>
            <p:ph type="title" hasCustomPrompt="1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pPr/>
            <a:r>
              <a:t>Folientitel</a:t>
            </a:r>
          </a:p>
        </p:txBody>
      </p:sp>
      <p:sp>
        <p:nvSpPr>
          <p:cNvPr id="50" name="Autor und Datum"/>
          <p:cNvSpPr txBox="1"/>
          <p:nvPr>
            <p:ph type="body" sz="quarter" idx="13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51" name="Textebene 1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ebene 1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0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ebene 1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139465515_1890x1620.jpg"/>
          <p:cNvSpPr/>
          <p:nvPr>
            <p:ph type="pic" idx="13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9" name="Folientitel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Folientitel</a:t>
            </a:r>
          </a:p>
        </p:txBody>
      </p:sp>
      <p:sp>
        <p:nvSpPr>
          <p:cNvPr id="70" name="Autor und Datum"/>
          <p:cNvSpPr txBox="1"/>
          <p:nvPr>
            <p:ph type="body" sz="quarter" idx="14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71" name="Lini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2" name="Lini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3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bschnitt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el des Abschnitts"/>
          <p:cNvSpPr txBox="1"/>
          <p:nvPr>
            <p:ph type="title" hasCustomPrompt="1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81" name="Lini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2" name="Lini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3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Folientitel"/>
          <p:cNvSpPr txBox="1"/>
          <p:nvPr>
            <p:ph type="title" hasCustomPrompt="1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pPr/>
            <a:r>
              <a:t>Folientitel</a:t>
            </a:r>
          </a:p>
        </p:txBody>
      </p:sp>
      <p:sp>
        <p:nvSpPr>
          <p:cNvPr id="91" name="Autor und Datum"/>
          <p:cNvSpPr txBox="1"/>
          <p:nvPr>
            <p:ph type="body" sz="quarter" idx="13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92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Agenda-Titel"/>
          <p:cNvSpPr txBox="1"/>
          <p:nvPr>
            <p:ph type="title" hasCustomPrompt="1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Agenda-Titel</a:t>
            </a:r>
          </a:p>
        </p:txBody>
      </p:sp>
      <p:sp>
        <p:nvSpPr>
          <p:cNvPr id="100" name="Textebene 1…"/>
          <p:cNvSpPr txBox="1"/>
          <p:nvPr>
            <p:ph type="body" sz="half" idx="1" hasCustomPrompt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Agendathemen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Foliennumm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der Präsentation"/>
          <p:cNvSpPr txBox="1"/>
          <p:nvPr>
            <p:ph type="title" hasCustomPrompt="1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Titel der Präsentation</a:t>
            </a:r>
          </a:p>
        </p:txBody>
      </p:sp>
      <p:sp>
        <p:nvSpPr>
          <p:cNvPr id="3" name="Lini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" name="Lini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" name="Textebene 1…"/>
          <p:cNvSpPr txBox="1"/>
          <p:nvPr>
            <p:ph type="body" idx="1" hasCustomPrompt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" name="Foliennummer"/>
          <p:cNvSpPr txBox="1"/>
          <p:nvPr>
            <p:ph type="sldNum" sz="quarter" idx="2"/>
          </p:nvPr>
        </p:nvSpPr>
        <p:spPr>
          <a:xfrm>
            <a:off x="11998832" y="13030199"/>
            <a:ext cx="38633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tabLst/>
              <a:defRPr sz="1800"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1pPr>
      <a:lvl2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2pPr>
      <a:lvl3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3pPr>
      <a:lvl4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4pPr>
      <a:lvl5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5pPr>
      <a:lvl6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6pPr>
      <a:lvl7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7pPr>
      <a:lvl8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8pPr>
      <a:lvl9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hyperlink" Target="https://dub01.online.tableau.com/#/site/aidacovid/workbooks/524379?:origin=card_share_link" TargetMode="External"/><Relationship Id="rId5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corona-ostwestfalen-lippe-karte-102__v-gseapremiumxl.jpg" descr="corona-ostwestfalen-lippe-karte-102__v-gseapremiumxl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203908" y="1572259"/>
            <a:ext cx="12359366" cy="6952144"/>
          </a:xfrm>
          <a:prstGeom prst="rect">
            <a:avLst/>
          </a:prstGeom>
        </p:spPr>
      </p:pic>
      <p:sp>
        <p:nvSpPr>
          <p:cNvPr id="167" name="Certification Project Data Scientis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96E2A"/>
                </a:solidFill>
              </a:defRPr>
            </a:lvl1pPr>
          </a:lstStyle>
          <a:p>
            <a:pPr/>
            <a:r>
              <a:t>Certification Project Data Scientist</a:t>
            </a:r>
          </a:p>
        </p:txBody>
      </p:sp>
      <p:sp>
        <p:nvSpPr>
          <p:cNvPr id="168" name="A Web Data Dashboard for Covid-19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77" sz="7700">
                <a:solidFill>
                  <a:schemeClr val="accent5">
                    <a:satOff val="-38356"/>
                    <a:lumOff val="-16661"/>
                  </a:schemeClr>
                </a:solidFill>
              </a:defRPr>
            </a:lvl1pPr>
          </a:lstStyle>
          <a:p>
            <a:pPr/>
            <a:r>
              <a:t>A Web Data Dashboard for Covid-19 Analysis</a:t>
            </a:r>
          </a:p>
        </p:txBody>
      </p:sp>
      <p:sp>
        <p:nvSpPr>
          <p:cNvPr id="169" name="Julia Poliak     Peter Eckert     Christoph Seng"/>
          <p:cNvSpPr txBox="1"/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5">
                    <a:satOff val="-38356"/>
                    <a:lumOff val="-16661"/>
                  </a:schemeClr>
                </a:solidFill>
              </a:defRPr>
            </a:lvl1pPr>
          </a:lstStyle>
          <a:p>
            <a:pPr>
              <a:defRPr>
                <a:solidFill>
                  <a:srgbClr val="F0EBE0"/>
                </a:solidFill>
              </a:defRPr>
            </a:pPr>
            <a:r>
              <a:rPr>
                <a:solidFill>
                  <a:schemeClr val="accent5">
                    <a:satOff val="-38356"/>
                    <a:lumOff val="-16661"/>
                  </a:schemeClr>
                </a:solidFill>
              </a:rPr>
              <a:t> Julia Poliak     Peter Eckert     Christoph Seng</a:t>
            </a:r>
          </a:p>
        </p:txBody>
      </p:sp>
      <p:sp>
        <p:nvSpPr>
          <p:cNvPr id="170" name="Lini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71" name="Lini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Bild" descr="Bild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04" t="21944" r="52" b="2189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15" name="„Bemerkenswert“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6" name="Lini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17" name="Lini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18" name="Quellenangabe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Web Based Dashboard"/>
          <p:cNvSpPr txBox="1"/>
          <p:nvPr>
            <p:ph type="title" idx="4294967295"/>
          </p:nvPr>
        </p:nvSpPr>
        <p:spPr>
          <a:xfrm>
            <a:off x="1727200" y="1739900"/>
            <a:ext cx="20929600" cy="1508026"/>
          </a:xfrm>
          <a:prstGeom prst="rect">
            <a:avLst/>
          </a:prstGeom>
        </p:spPr>
        <p:txBody>
          <a:bodyPr anchor="t"/>
          <a:lstStyle>
            <a:lvl1pPr defTabSz="578358">
              <a:defRPr spc="-85" sz="8514"/>
            </a:lvl1pPr>
          </a:lstStyle>
          <a:p>
            <a:pPr/>
            <a:r>
              <a:t>Web Based Dashboard</a:t>
            </a:r>
          </a:p>
        </p:txBody>
      </p:sp>
      <p:grpSp>
        <p:nvGrpSpPr>
          <p:cNvPr id="223" name="image7.png"/>
          <p:cNvGrpSpPr/>
          <p:nvPr/>
        </p:nvGrpSpPr>
        <p:grpSpPr>
          <a:xfrm>
            <a:off x="2244829" y="4761334"/>
            <a:ext cx="5981574" cy="4975460"/>
            <a:chOff x="0" y="0"/>
            <a:chExt cx="5981572" cy="4975458"/>
          </a:xfrm>
        </p:grpSpPr>
        <p:pic>
          <p:nvPicPr>
            <p:cNvPr id="222" name="image7.png" descr="image7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5727573" cy="464525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21" name="image7.png" descr="image7.pn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981573" cy="4975459"/>
            </a:xfrm>
            <a:prstGeom prst="rect">
              <a:avLst/>
            </a:prstGeom>
            <a:effectLst/>
          </p:spPr>
        </p:pic>
      </p:grpSp>
      <p:sp>
        <p:nvSpPr>
          <p:cNvPr id="224" name="https://dub01.online.tableau.com/#/site/aidacovid/workbooks/524379?:origin=card_share_link"/>
          <p:cNvSpPr txBox="1"/>
          <p:nvPr/>
        </p:nvSpPr>
        <p:spPr>
          <a:xfrm>
            <a:off x="8948130" y="9955574"/>
            <a:ext cx="13583932" cy="166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139700">
              <a:defRPr u="sng"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https://dub01.online.tableau.com/#/site/aidacovid/workbooks/524379?:origin=card_share_link</a:t>
            </a:r>
          </a:p>
        </p:txBody>
      </p:sp>
      <p:grpSp>
        <p:nvGrpSpPr>
          <p:cNvPr id="227" name="Live Demo"/>
          <p:cNvGrpSpPr/>
          <p:nvPr/>
        </p:nvGrpSpPr>
        <p:grpSpPr>
          <a:xfrm rot="306639">
            <a:off x="18227550" y="1703778"/>
            <a:ext cx="5043307" cy="4961858"/>
            <a:chOff x="0" y="0"/>
            <a:chExt cx="5043306" cy="4961857"/>
          </a:xfrm>
        </p:grpSpPr>
        <p:sp>
          <p:nvSpPr>
            <p:cNvPr id="226" name="Live Demo"/>
            <p:cNvSpPr/>
            <p:nvPr/>
          </p:nvSpPr>
          <p:spPr>
            <a:xfrm>
              <a:off x="127000" y="88900"/>
              <a:ext cx="4789307" cy="4631658"/>
            </a:xfrm>
            <a:prstGeom prst="rect">
              <a:avLst/>
            </a:prstGeom>
            <a:solidFill>
              <a:schemeClr val="accent4">
                <a:hueOff val="98084"/>
                <a:satOff val="13004"/>
                <a:lumOff val="3418"/>
              </a:schemeClr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100000"/>
                </a:lnSpc>
                <a:spcBef>
                  <a:spcPts val="0"/>
                </a:spcBef>
                <a:defRPr b="1" cap="all" sz="4500">
                  <a:solidFill>
                    <a:srgbClr val="000000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lvl1pPr>
            </a:lstStyle>
            <a:p>
              <a:pPr/>
              <a:r>
                <a:t>Live Demo</a:t>
              </a:r>
            </a:p>
          </p:txBody>
        </p:sp>
        <p:pic>
          <p:nvPicPr>
            <p:cNvPr id="225" name="Live Demo Live Demo" descr="Live Demo Live Demo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5043307" cy="4961858"/>
            </a:xfrm>
            <a:prstGeom prst="rect">
              <a:avLst/>
            </a:prstGeom>
            <a:effectLst/>
          </p:spPr>
        </p:pic>
      </p:grpSp>
      <p:sp>
        <p:nvSpPr>
          <p:cNvPr id="228" name="Schneemann"/>
          <p:cNvSpPr/>
          <p:nvPr/>
        </p:nvSpPr>
        <p:spPr>
          <a:xfrm rot="908992">
            <a:off x="6295735" y="4921807"/>
            <a:ext cx="556268" cy="645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358" y="0"/>
                </a:moveTo>
                <a:lnTo>
                  <a:pt x="8807" y="2829"/>
                </a:lnTo>
                <a:lnTo>
                  <a:pt x="7753" y="2829"/>
                </a:lnTo>
                <a:lnTo>
                  <a:pt x="7753" y="3401"/>
                </a:lnTo>
                <a:lnTo>
                  <a:pt x="8598" y="3401"/>
                </a:lnTo>
                <a:cubicBezTo>
                  <a:pt x="8153" y="3856"/>
                  <a:pt x="7885" y="4442"/>
                  <a:pt x="7885" y="5083"/>
                </a:cubicBezTo>
                <a:cubicBezTo>
                  <a:pt x="7885" y="5757"/>
                  <a:pt x="8182" y="6373"/>
                  <a:pt x="8669" y="6836"/>
                </a:cubicBezTo>
                <a:cubicBezTo>
                  <a:pt x="7685" y="7351"/>
                  <a:pt x="6957" y="8193"/>
                  <a:pt x="6689" y="9187"/>
                </a:cubicBezTo>
                <a:lnTo>
                  <a:pt x="5220" y="9674"/>
                </a:lnTo>
                <a:lnTo>
                  <a:pt x="2523" y="9021"/>
                </a:lnTo>
                <a:lnTo>
                  <a:pt x="2139" y="7795"/>
                </a:lnTo>
                <a:lnTo>
                  <a:pt x="1775" y="7821"/>
                </a:lnTo>
                <a:lnTo>
                  <a:pt x="1804" y="8810"/>
                </a:lnTo>
                <a:lnTo>
                  <a:pt x="104" y="8404"/>
                </a:lnTo>
                <a:lnTo>
                  <a:pt x="0" y="8618"/>
                </a:lnTo>
                <a:lnTo>
                  <a:pt x="1517" y="9165"/>
                </a:lnTo>
                <a:lnTo>
                  <a:pt x="530" y="9723"/>
                </a:lnTo>
                <a:lnTo>
                  <a:pt x="780" y="9939"/>
                </a:lnTo>
                <a:lnTo>
                  <a:pt x="2368" y="9519"/>
                </a:lnTo>
                <a:lnTo>
                  <a:pt x="5267" y="10672"/>
                </a:lnTo>
                <a:lnTo>
                  <a:pt x="6593" y="10370"/>
                </a:lnTo>
                <a:cubicBezTo>
                  <a:pt x="6666" y="11090"/>
                  <a:pt x="6977" y="11753"/>
                  <a:pt x="7457" y="12298"/>
                </a:cubicBezTo>
                <a:cubicBezTo>
                  <a:pt x="5949" y="13228"/>
                  <a:pt x="4966" y="14751"/>
                  <a:pt x="4966" y="16471"/>
                </a:cubicBezTo>
                <a:cubicBezTo>
                  <a:pt x="4966" y="19304"/>
                  <a:pt x="7630" y="21600"/>
                  <a:pt x="10918" y="21600"/>
                </a:cubicBezTo>
                <a:cubicBezTo>
                  <a:pt x="14206" y="21600"/>
                  <a:pt x="16871" y="19304"/>
                  <a:pt x="16871" y="16471"/>
                </a:cubicBezTo>
                <a:cubicBezTo>
                  <a:pt x="16871" y="14751"/>
                  <a:pt x="15888" y="13228"/>
                  <a:pt x="14379" y="12298"/>
                </a:cubicBezTo>
                <a:cubicBezTo>
                  <a:pt x="14847" y="11766"/>
                  <a:pt x="15155" y="11122"/>
                  <a:pt x="15238" y="10422"/>
                </a:cubicBezTo>
                <a:lnTo>
                  <a:pt x="16333" y="10672"/>
                </a:lnTo>
                <a:lnTo>
                  <a:pt x="19232" y="9519"/>
                </a:lnTo>
                <a:lnTo>
                  <a:pt x="20820" y="9939"/>
                </a:lnTo>
                <a:lnTo>
                  <a:pt x="21070" y="9723"/>
                </a:lnTo>
                <a:lnTo>
                  <a:pt x="20083" y="9165"/>
                </a:lnTo>
                <a:lnTo>
                  <a:pt x="21600" y="8618"/>
                </a:lnTo>
                <a:lnTo>
                  <a:pt x="21496" y="8404"/>
                </a:lnTo>
                <a:lnTo>
                  <a:pt x="19796" y="8810"/>
                </a:lnTo>
                <a:lnTo>
                  <a:pt x="19825" y="7821"/>
                </a:lnTo>
                <a:lnTo>
                  <a:pt x="19461" y="7795"/>
                </a:lnTo>
                <a:lnTo>
                  <a:pt x="19077" y="9021"/>
                </a:lnTo>
                <a:lnTo>
                  <a:pt x="16380" y="9674"/>
                </a:lnTo>
                <a:lnTo>
                  <a:pt x="15171" y="9273"/>
                </a:lnTo>
                <a:cubicBezTo>
                  <a:pt x="14922" y="8242"/>
                  <a:pt x="14182" y="7366"/>
                  <a:pt x="13170" y="6836"/>
                </a:cubicBezTo>
                <a:cubicBezTo>
                  <a:pt x="13656" y="6373"/>
                  <a:pt x="13952" y="5757"/>
                  <a:pt x="13952" y="5083"/>
                </a:cubicBezTo>
                <a:cubicBezTo>
                  <a:pt x="13952" y="4442"/>
                  <a:pt x="13683" y="3856"/>
                  <a:pt x="13239" y="3401"/>
                </a:cubicBezTo>
                <a:lnTo>
                  <a:pt x="14084" y="3401"/>
                </a:lnTo>
                <a:lnTo>
                  <a:pt x="14084" y="2829"/>
                </a:lnTo>
                <a:lnTo>
                  <a:pt x="13030" y="2829"/>
                </a:lnTo>
                <a:lnTo>
                  <a:pt x="13479" y="0"/>
                </a:lnTo>
                <a:lnTo>
                  <a:pt x="8358" y="0"/>
                </a:lnTo>
                <a:close/>
                <a:moveTo>
                  <a:pt x="10085" y="3841"/>
                </a:moveTo>
                <a:cubicBezTo>
                  <a:pt x="10275" y="3841"/>
                  <a:pt x="10430" y="3974"/>
                  <a:pt x="10430" y="4138"/>
                </a:cubicBezTo>
                <a:cubicBezTo>
                  <a:pt x="10430" y="4301"/>
                  <a:pt x="10275" y="4433"/>
                  <a:pt x="10085" y="4433"/>
                </a:cubicBezTo>
                <a:cubicBezTo>
                  <a:pt x="9895" y="4433"/>
                  <a:pt x="9742" y="4301"/>
                  <a:pt x="9742" y="4138"/>
                </a:cubicBezTo>
                <a:cubicBezTo>
                  <a:pt x="9742" y="3974"/>
                  <a:pt x="9895" y="3841"/>
                  <a:pt x="10085" y="3841"/>
                </a:cubicBezTo>
                <a:close/>
                <a:moveTo>
                  <a:pt x="11812" y="3841"/>
                </a:moveTo>
                <a:cubicBezTo>
                  <a:pt x="12002" y="3841"/>
                  <a:pt x="12157" y="3974"/>
                  <a:pt x="12157" y="4138"/>
                </a:cubicBezTo>
                <a:cubicBezTo>
                  <a:pt x="12157" y="4301"/>
                  <a:pt x="12002" y="4433"/>
                  <a:pt x="11812" y="4433"/>
                </a:cubicBezTo>
                <a:cubicBezTo>
                  <a:pt x="11623" y="4433"/>
                  <a:pt x="11470" y="4301"/>
                  <a:pt x="11470" y="4138"/>
                </a:cubicBezTo>
                <a:cubicBezTo>
                  <a:pt x="11470" y="3974"/>
                  <a:pt x="11623" y="3841"/>
                  <a:pt x="11812" y="3841"/>
                </a:cubicBezTo>
                <a:close/>
                <a:moveTo>
                  <a:pt x="10932" y="4725"/>
                </a:moveTo>
                <a:lnTo>
                  <a:pt x="12719" y="4966"/>
                </a:lnTo>
                <a:cubicBezTo>
                  <a:pt x="12815" y="4966"/>
                  <a:pt x="12894" y="5034"/>
                  <a:pt x="12894" y="5117"/>
                </a:cubicBezTo>
                <a:cubicBezTo>
                  <a:pt x="12894" y="5200"/>
                  <a:pt x="12815" y="5268"/>
                  <a:pt x="12719" y="5268"/>
                </a:cubicBezTo>
                <a:cubicBezTo>
                  <a:pt x="12719" y="5268"/>
                  <a:pt x="11028" y="5494"/>
                  <a:pt x="10932" y="5507"/>
                </a:cubicBezTo>
                <a:cubicBezTo>
                  <a:pt x="10684" y="5541"/>
                  <a:pt x="10479" y="5333"/>
                  <a:pt x="10479" y="5117"/>
                </a:cubicBezTo>
                <a:cubicBezTo>
                  <a:pt x="10479" y="4901"/>
                  <a:pt x="10681" y="4725"/>
                  <a:pt x="10932" y="4725"/>
                </a:cubicBezTo>
                <a:close/>
                <a:moveTo>
                  <a:pt x="9725" y="5808"/>
                </a:moveTo>
                <a:cubicBezTo>
                  <a:pt x="9848" y="5784"/>
                  <a:pt x="9971" y="5852"/>
                  <a:pt x="9998" y="5959"/>
                </a:cubicBezTo>
                <a:cubicBezTo>
                  <a:pt x="10026" y="6065"/>
                  <a:pt x="9946" y="6170"/>
                  <a:pt x="9823" y="6193"/>
                </a:cubicBezTo>
                <a:cubicBezTo>
                  <a:pt x="9700" y="6217"/>
                  <a:pt x="9578" y="6150"/>
                  <a:pt x="9551" y="6044"/>
                </a:cubicBezTo>
                <a:cubicBezTo>
                  <a:pt x="9524" y="5937"/>
                  <a:pt x="9601" y="5831"/>
                  <a:pt x="9725" y="5808"/>
                </a:cubicBezTo>
                <a:close/>
                <a:moveTo>
                  <a:pt x="12092" y="5808"/>
                </a:moveTo>
                <a:cubicBezTo>
                  <a:pt x="12216" y="5784"/>
                  <a:pt x="12339" y="5852"/>
                  <a:pt x="12366" y="5959"/>
                </a:cubicBezTo>
                <a:cubicBezTo>
                  <a:pt x="12393" y="6065"/>
                  <a:pt x="12316" y="6170"/>
                  <a:pt x="12193" y="6193"/>
                </a:cubicBezTo>
                <a:cubicBezTo>
                  <a:pt x="12069" y="6217"/>
                  <a:pt x="11946" y="6150"/>
                  <a:pt x="11919" y="6044"/>
                </a:cubicBezTo>
                <a:cubicBezTo>
                  <a:pt x="11892" y="5937"/>
                  <a:pt x="11969" y="5831"/>
                  <a:pt x="12092" y="5808"/>
                </a:cubicBezTo>
                <a:close/>
                <a:moveTo>
                  <a:pt x="10540" y="6113"/>
                </a:moveTo>
                <a:cubicBezTo>
                  <a:pt x="10628" y="6127"/>
                  <a:pt x="10701" y="6186"/>
                  <a:pt x="10721" y="6266"/>
                </a:cubicBezTo>
                <a:cubicBezTo>
                  <a:pt x="10749" y="6372"/>
                  <a:pt x="10671" y="6477"/>
                  <a:pt x="10548" y="6500"/>
                </a:cubicBezTo>
                <a:cubicBezTo>
                  <a:pt x="10424" y="6524"/>
                  <a:pt x="10301" y="6457"/>
                  <a:pt x="10274" y="6351"/>
                </a:cubicBezTo>
                <a:cubicBezTo>
                  <a:pt x="10247" y="6244"/>
                  <a:pt x="10326" y="6138"/>
                  <a:pt x="10449" y="6115"/>
                </a:cubicBezTo>
                <a:cubicBezTo>
                  <a:pt x="10480" y="6109"/>
                  <a:pt x="10511" y="6109"/>
                  <a:pt x="10540" y="6113"/>
                </a:cubicBezTo>
                <a:close/>
                <a:moveTo>
                  <a:pt x="11395" y="6113"/>
                </a:moveTo>
                <a:cubicBezTo>
                  <a:pt x="11483" y="6127"/>
                  <a:pt x="11558" y="6186"/>
                  <a:pt x="11578" y="6266"/>
                </a:cubicBezTo>
                <a:cubicBezTo>
                  <a:pt x="11605" y="6372"/>
                  <a:pt x="11526" y="6477"/>
                  <a:pt x="11403" y="6500"/>
                </a:cubicBezTo>
                <a:cubicBezTo>
                  <a:pt x="11279" y="6524"/>
                  <a:pt x="11158" y="6457"/>
                  <a:pt x="11131" y="6351"/>
                </a:cubicBezTo>
                <a:cubicBezTo>
                  <a:pt x="11104" y="6244"/>
                  <a:pt x="11181" y="6138"/>
                  <a:pt x="11304" y="6115"/>
                </a:cubicBezTo>
                <a:cubicBezTo>
                  <a:pt x="11335" y="6109"/>
                  <a:pt x="11366" y="6109"/>
                  <a:pt x="11395" y="6113"/>
                </a:cubicBezTo>
                <a:close/>
                <a:moveTo>
                  <a:pt x="10918" y="7822"/>
                </a:moveTo>
                <a:cubicBezTo>
                  <a:pt x="11107" y="7822"/>
                  <a:pt x="11261" y="7953"/>
                  <a:pt x="11261" y="8116"/>
                </a:cubicBezTo>
                <a:cubicBezTo>
                  <a:pt x="11261" y="8279"/>
                  <a:pt x="11107" y="8411"/>
                  <a:pt x="10918" y="8411"/>
                </a:cubicBezTo>
                <a:cubicBezTo>
                  <a:pt x="10729" y="8411"/>
                  <a:pt x="10575" y="8279"/>
                  <a:pt x="10575" y="8116"/>
                </a:cubicBezTo>
                <a:cubicBezTo>
                  <a:pt x="10575" y="7953"/>
                  <a:pt x="10729" y="7822"/>
                  <a:pt x="10918" y="7822"/>
                </a:cubicBezTo>
                <a:close/>
                <a:moveTo>
                  <a:pt x="10918" y="9170"/>
                </a:moveTo>
                <a:cubicBezTo>
                  <a:pt x="11107" y="9170"/>
                  <a:pt x="11261" y="9302"/>
                  <a:pt x="11261" y="9465"/>
                </a:cubicBezTo>
                <a:cubicBezTo>
                  <a:pt x="11261" y="9628"/>
                  <a:pt x="11107" y="9760"/>
                  <a:pt x="10918" y="9760"/>
                </a:cubicBezTo>
                <a:cubicBezTo>
                  <a:pt x="10729" y="9760"/>
                  <a:pt x="10575" y="9628"/>
                  <a:pt x="10575" y="9465"/>
                </a:cubicBezTo>
                <a:cubicBezTo>
                  <a:pt x="10575" y="9302"/>
                  <a:pt x="10729" y="9170"/>
                  <a:pt x="10918" y="9170"/>
                </a:cubicBezTo>
                <a:close/>
                <a:moveTo>
                  <a:pt x="10918" y="10517"/>
                </a:moveTo>
                <a:cubicBezTo>
                  <a:pt x="11107" y="10517"/>
                  <a:pt x="11261" y="10650"/>
                  <a:pt x="11261" y="10813"/>
                </a:cubicBezTo>
                <a:cubicBezTo>
                  <a:pt x="11261" y="10976"/>
                  <a:pt x="11107" y="11108"/>
                  <a:pt x="10918" y="11108"/>
                </a:cubicBezTo>
                <a:cubicBezTo>
                  <a:pt x="10729" y="11108"/>
                  <a:pt x="10575" y="10976"/>
                  <a:pt x="10575" y="10813"/>
                </a:cubicBezTo>
                <a:cubicBezTo>
                  <a:pt x="10575" y="10650"/>
                  <a:pt x="10729" y="10517"/>
                  <a:pt x="10918" y="10517"/>
                </a:cubicBez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29" name="Sicherheitsnadel"/>
          <p:cNvSpPr/>
          <p:nvPr/>
        </p:nvSpPr>
        <p:spPr>
          <a:xfrm rot="18835836">
            <a:off x="20870095" y="1236292"/>
            <a:ext cx="751382" cy="15254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802" y="0"/>
                </a:moveTo>
                <a:cubicBezTo>
                  <a:pt x="12213" y="11"/>
                  <a:pt x="11000" y="1245"/>
                  <a:pt x="10867" y="1909"/>
                </a:cubicBezTo>
                <a:lnTo>
                  <a:pt x="10867" y="6587"/>
                </a:lnTo>
                <a:lnTo>
                  <a:pt x="11230" y="6587"/>
                </a:lnTo>
                <a:cubicBezTo>
                  <a:pt x="13052" y="6587"/>
                  <a:pt x="14101" y="5559"/>
                  <a:pt x="14101" y="4933"/>
                </a:cubicBezTo>
                <a:cubicBezTo>
                  <a:pt x="14101" y="4590"/>
                  <a:pt x="14101" y="3193"/>
                  <a:pt x="14101" y="3182"/>
                </a:cubicBezTo>
                <a:cubicBezTo>
                  <a:pt x="14101" y="3160"/>
                  <a:pt x="14104" y="3138"/>
                  <a:pt x="14115" y="3116"/>
                </a:cubicBezTo>
                <a:cubicBezTo>
                  <a:pt x="14181" y="2566"/>
                  <a:pt x="15107" y="2137"/>
                  <a:pt x="16234" y="2137"/>
                </a:cubicBezTo>
                <a:cubicBezTo>
                  <a:pt x="17404" y="2137"/>
                  <a:pt x="18353" y="2606"/>
                  <a:pt x="18353" y="3182"/>
                </a:cubicBezTo>
                <a:cubicBezTo>
                  <a:pt x="18353" y="3557"/>
                  <a:pt x="17956" y="3883"/>
                  <a:pt x="17348" y="4068"/>
                </a:cubicBezTo>
                <a:cubicBezTo>
                  <a:pt x="17348" y="4068"/>
                  <a:pt x="16542" y="4302"/>
                  <a:pt x="15968" y="4466"/>
                </a:cubicBezTo>
                <a:cubicBezTo>
                  <a:pt x="15670" y="4547"/>
                  <a:pt x="15603" y="4727"/>
                  <a:pt x="15692" y="4896"/>
                </a:cubicBezTo>
                <a:cubicBezTo>
                  <a:pt x="15703" y="4912"/>
                  <a:pt x="15715" y="4933"/>
                  <a:pt x="15726" y="4960"/>
                </a:cubicBezTo>
                <a:cubicBezTo>
                  <a:pt x="15892" y="5216"/>
                  <a:pt x="17471" y="6299"/>
                  <a:pt x="19426" y="6555"/>
                </a:cubicBezTo>
                <a:lnTo>
                  <a:pt x="19426" y="16198"/>
                </a:lnTo>
                <a:lnTo>
                  <a:pt x="19426" y="16727"/>
                </a:lnTo>
                <a:cubicBezTo>
                  <a:pt x="18498" y="16373"/>
                  <a:pt x="17328" y="16160"/>
                  <a:pt x="16058" y="16160"/>
                </a:cubicBezTo>
                <a:cubicBezTo>
                  <a:pt x="14048" y="16160"/>
                  <a:pt x="12280" y="16694"/>
                  <a:pt x="11319" y="17488"/>
                </a:cubicBezTo>
                <a:lnTo>
                  <a:pt x="10933" y="16999"/>
                </a:lnTo>
                <a:lnTo>
                  <a:pt x="2661" y="6604"/>
                </a:lnTo>
                <a:lnTo>
                  <a:pt x="0" y="4673"/>
                </a:lnTo>
                <a:lnTo>
                  <a:pt x="697" y="6973"/>
                </a:lnTo>
                <a:lnTo>
                  <a:pt x="9753" y="18353"/>
                </a:lnTo>
                <a:lnTo>
                  <a:pt x="10747" y="19598"/>
                </a:lnTo>
                <a:cubicBezTo>
                  <a:pt x="11387" y="20751"/>
                  <a:pt x="13538" y="21600"/>
                  <a:pt x="16078" y="21600"/>
                </a:cubicBezTo>
                <a:cubicBezTo>
                  <a:pt x="19126" y="21600"/>
                  <a:pt x="21600" y="20376"/>
                  <a:pt x="21600" y="18880"/>
                </a:cubicBezTo>
                <a:cubicBezTo>
                  <a:pt x="21600" y="18853"/>
                  <a:pt x="21600" y="17281"/>
                  <a:pt x="21600" y="17281"/>
                </a:cubicBezTo>
                <a:lnTo>
                  <a:pt x="21600" y="5064"/>
                </a:lnTo>
                <a:lnTo>
                  <a:pt x="21600" y="1941"/>
                </a:lnTo>
                <a:cubicBezTo>
                  <a:pt x="21600" y="1941"/>
                  <a:pt x="21600" y="1919"/>
                  <a:pt x="21600" y="1914"/>
                </a:cubicBezTo>
                <a:cubicBezTo>
                  <a:pt x="21501" y="1250"/>
                  <a:pt x="20255" y="11"/>
                  <a:pt x="16655" y="0"/>
                </a:cubicBezTo>
                <a:lnTo>
                  <a:pt x="15802" y="0"/>
                </a:lnTo>
                <a:close/>
                <a:moveTo>
                  <a:pt x="16078" y="17216"/>
                </a:moveTo>
                <a:cubicBezTo>
                  <a:pt x="17934" y="17216"/>
                  <a:pt x="19447" y="17961"/>
                  <a:pt x="19447" y="18875"/>
                </a:cubicBezTo>
                <a:cubicBezTo>
                  <a:pt x="19447" y="19789"/>
                  <a:pt x="17934" y="20534"/>
                  <a:pt x="16078" y="20534"/>
                </a:cubicBezTo>
                <a:cubicBezTo>
                  <a:pt x="14223" y="20534"/>
                  <a:pt x="12710" y="19789"/>
                  <a:pt x="12710" y="18875"/>
                </a:cubicBezTo>
                <a:cubicBezTo>
                  <a:pt x="12710" y="17961"/>
                  <a:pt x="14223" y="17216"/>
                  <a:pt x="16078" y="17216"/>
                </a:cubicBez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30" name="Heftzwecke"/>
          <p:cNvSpPr/>
          <p:nvPr/>
        </p:nvSpPr>
        <p:spPr>
          <a:xfrm rot="2246880">
            <a:off x="2455261" y="4188360"/>
            <a:ext cx="381001" cy="8513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92" y="0"/>
                </a:moveTo>
                <a:cubicBezTo>
                  <a:pt x="156" y="1501"/>
                  <a:pt x="1266" y="2873"/>
                  <a:pt x="3100" y="3888"/>
                </a:cubicBezTo>
                <a:lnTo>
                  <a:pt x="3100" y="9202"/>
                </a:lnTo>
                <a:cubicBezTo>
                  <a:pt x="1217" y="10196"/>
                  <a:pt x="36" y="11557"/>
                  <a:pt x="0" y="13058"/>
                </a:cubicBezTo>
                <a:lnTo>
                  <a:pt x="9703" y="13058"/>
                </a:lnTo>
                <a:lnTo>
                  <a:pt x="9703" y="20228"/>
                </a:lnTo>
                <a:lnTo>
                  <a:pt x="10800" y="21600"/>
                </a:lnTo>
                <a:lnTo>
                  <a:pt x="11897" y="20228"/>
                </a:lnTo>
                <a:lnTo>
                  <a:pt x="11897" y="13051"/>
                </a:lnTo>
                <a:lnTo>
                  <a:pt x="21600" y="13051"/>
                </a:lnTo>
                <a:cubicBezTo>
                  <a:pt x="21564" y="11550"/>
                  <a:pt x="20383" y="10190"/>
                  <a:pt x="18500" y="9197"/>
                </a:cubicBezTo>
                <a:lnTo>
                  <a:pt x="18500" y="3888"/>
                </a:lnTo>
                <a:cubicBezTo>
                  <a:pt x="20334" y="2873"/>
                  <a:pt x="21444" y="1507"/>
                  <a:pt x="21408" y="0"/>
                </a:cubicBezTo>
                <a:cubicBezTo>
                  <a:pt x="21082" y="0"/>
                  <a:pt x="192" y="0"/>
                  <a:pt x="192" y="0"/>
                </a:cubicBez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Bild" descr="Bild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0952" t="0" r="2698" b="0"/>
          <a:stretch>
            <a:fillRect/>
          </a:stretch>
        </p:blipFill>
        <p:spPr>
          <a:xfrm>
            <a:off x="0" y="0"/>
            <a:ext cx="12217400" cy="13716000"/>
          </a:xfrm>
          <a:prstGeom prst="rect">
            <a:avLst/>
          </a:prstGeom>
        </p:spPr>
      </p:pic>
      <p:sp>
        <p:nvSpPr>
          <p:cNvPr id="233" name="Thanks to Ma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Thanks to Max</a:t>
            </a:r>
          </a:p>
        </p:txBody>
      </p:sp>
      <p:sp>
        <p:nvSpPr>
          <p:cNvPr id="234" name="and the AIDA Team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the AIDA Team</a:t>
            </a:r>
          </a:p>
        </p:txBody>
      </p:sp>
      <p:sp>
        <p:nvSpPr>
          <p:cNvPr id="235" name="* * * * * * * * * * * * * * * * * * * * * * * * * * * * * * * * * * * * * * * * * * * * * * * * * *"/>
          <p:cNvSpPr txBox="1"/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* * * * * * * * * * * * * * * * * * * * * * * * * * * * * * * * * * * * * * * * * * * * * * * * * *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to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</a:t>
            </a:r>
          </a:p>
        </p:txBody>
      </p:sp>
      <p:sp>
        <p:nvSpPr>
          <p:cNvPr id="174" name="1. Data understanding and preprocessing  - Julia Poliak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Data understanding and preprocessing  </a:t>
            </a:r>
            <a:r>
              <a:rPr sz="2500">
                <a:solidFill>
                  <a:schemeClr val="accent5">
                    <a:satOff val="-38356"/>
                    <a:lumOff val="-16661"/>
                  </a:schemeClr>
                </a:solidFill>
              </a:rPr>
              <a:t>- Julia Poliak</a:t>
            </a:r>
            <a:endParaRPr>
              <a:solidFill>
                <a:schemeClr val="accent5">
                  <a:satOff val="-38356"/>
                  <a:lumOff val="-16661"/>
                </a:schemeClr>
              </a:solidFill>
            </a:endParaRPr>
          </a:p>
          <a:p>
            <a:pPr/>
            <a:r>
              <a:t>2. Data Analysis and first results </a:t>
            </a:r>
            <a:r>
              <a:rPr sz="2500">
                <a:solidFill>
                  <a:schemeClr val="accent5">
                    <a:satOff val="-38356"/>
                    <a:lumOff val="-16661"/>
                  </a:schemeClr>
                </a:solidFill>
              </a:rPr>
              <a:t>- Julia Poliak</a:t>
            </a:r>
          </a:p>
          <a:p>
            <a:pPr/>
            <a:r>
              <a:t>3. Prediction of future development </a:t>
            </a:r>
            <a:r>
              <a:rPr sz="2500">
                <a:solidFill>
                  <a:schemeClr val="accent5">
                    <a:satOff val="-38356"/>
                    <a:lumOff val="-16661"/>
                  </a:schemeClr>
                </a:solidFill>
              </a:rPr>
              <a:t>- Peter Eckert</a:t>
            </a:r>
          </a:p>
          <a:p>
            <a:pPr/>
            <a:r>
              <a:t>4. Web based Dashboard</a:t>
            </a:r>
            <a:r>
              <a:rPr>
                <a:solidFill>
                  <a:schemeClr val="accent5">
                    <a:satOff val="-38356"/>
                    <a:lumOff val="-16661"/>
                  </a:schemeClr>
                </a:solidFill>
              </a:rPr>
              <a:t> </a:t>
            </a:r>
            <a:r>
              <a:rPr sz="2500">
                <a:solidFill>
                  <a:schemeClr val="accent5">
                    <a:satOff val="-38356"/>
                    <a:lumOff val="-16661"/>
                  </a:schemeClr>
                </a:solidFill>
              </a:rPr>
              <a:t>- Christoph Seng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ER Model - data for analysis of Covid-19 worldwide.png" descr="ER Model - data for analysis of Covid-19 worldwid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38138" y="4298817"/>
            <a:ext cx="8158668" cy="7496341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used 4 datasets…"/>
          <p:cNvSpPr txBox="1"/>
          <p:nvPr/>
        </p:nvSpPr>
        <p:spPr>
          <a:xfrm>
            <a:off x="13807112" y="4380661"/>
            <a:ext cx="3869081" cy="152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82600" indent="-482600">
              <a:buSzPct val="100000"/>
              <a:buChar char="-"/>
            </a:pPr>
            <a:r>
              <a:t>used 4 datasets</a:t>
            </a:r>
          </a:p>
          <a:p>
            <a:pPr marL="482600" indent="-482600">
              <a:buSzPct val="100000"/>
              <a:buChar char="-"/>
            </a:pPr>
            <a:r>
              <a:t>…</a:t>
            </a:r>
          </a:p>
        </p:txBody>
      </p:sp>
      <p:sp>
        <p:nvSpPr>
          <p:cNvPr id="178" name="ER Model of Datasets"/>
          <p:cNvSpPr txBox="1"/>
          <p:nvPr>
            <p:ph type="title" idx="4294967295"/>
          </p:nvPr>
        </p:nvSpPr>
        <p:spPr>
          <a:xfrm>
            <a:off x="1727200" y="1739900"/>
            <a:ext cx="20929600" cy="1508026"/>
          </a:xfrm>
          <a:prstGeom prst="rect">
            <a:avLst/>
          </a:prstGeom>
        </p:spPr>
        <p:txBody>
          <a:bodyPr anchor="t"/>
          <a:lstStyle>
            <a:lvl1pPr defTabSz="578358">
              <a:defRPr spc="-85" sz="8514"/>
            </a:lvl1pPr>
          </a:lstStyle>
          <a:p>
            <a:pPr/>
            <a:r>
              <a:t>ER Model of Datasets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tart of contamination of each country…"/>
          <p:cNvSpPr txBox="1"/>
          <p:nvPr/>
        </p:nvSpPr>
        <p:spPr>
          <a:xfrm>
            <a:off x="13807112" y="4380662"/>
            <a:ext cx="8542580" cy="152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82600" indent="-482600">
              <a:buSzPct val="100000"/>
              <a:buChar char="-"/>
            </a:pPr>
            <a:r>
              <a:t>start of contamination of each country</a:t>
            </a:r>
          </a:p>
          <a:p>
            <a:pPr marL="482600" indent="-482600">
              <a:buSzPct val="100000"/>
              <a:buChar char="-"/>
            </a:pPr>
            <a:r>
              <a:t>by week/by day</a:t>
            </a:r>
          </a:p>
        </p:txBody>
      </p:sp>
      <p:sp>
        <p:nvSpPr>
          <p:cNvPr id="181" name="Data Analysis"/>
          <p:cNvSpPr txBox="1"/>
          <p:nvPr>
            <p:ph type="title" idx="4294967295"/>
          </p:nvPr>
        </p:nvSpPr>
        <p:spPr>
          <a:xfrm>
            <a:off x="1727200" y="1739900"/>
            <a:ext cx="20929600" cy="1508026"/>
          </a:xfrm>
          <a:prstGeom prst="rect">
            <a:avLst/>
          </a:prstGeom>
        </p:spPr>
        <p:txBody>
          <a:bodyPr anchor="t"/>
          <a:lstStyle>
            <a:lvl1pPr defTabSz="578358">
              <a:defRPr spc="-85" sz="8514"/>
            </a:lvl1pPr>
          </a:lstStyle>
          <a:p>
            <a:pPr/>
            <a:r>
              <a:t>Data Analysis</a:t>
            </a:r>
          </a:p>
        </p:txBody>
      </p:sp>
      <p:pic>
        <p:nvPicPr>
          <p:cNvPr id="182" name="image6.png" descr="image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40599" y="3394888"/>
            <a:ext cx="4931483" cy="39894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image4.png" descr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152" y="8716774"/>
            <a:ext cx="5727574" cy="3211068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weeks"/>
          <p:cNvSpPr txBox="1"/>
          <p:nvPr/>
        </p:nvSpPr>
        <p:spPr>
          <a:xfrm>
            <a:off x="5823852" y="7531272"/>
            <a:ext cx="102997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/>
            </a:lvl1pPr>
          </a:lstStyle>
          <a:p>
            <a:pPr/>
            <a:r>
              <a:t>weeks</a:t>
            </a:r>
          </a:p>
        </p:txBody>
      </p:sp>
      <p:sp>
        <p:nvSpPr>
          <p:cNvPr id="185" name="days"/>
          <p:cNvSpPr txBox="1"/>
          <p:nvPr/>
        </p:nvSpPr>
        <p:spPr>
          <a:xfrm>
            <a:off x="5944343" y="11888150"/>
            <a:ext cx="78898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/>
            </a:lvl1pPr>
          </a:lstStyle>
          <a:p>
            <a:pPr/>
            <a:r>
              <a:t>days</a:t>
            </a:r>
          </a:p>
        </p:txBody>
      </p:sp>
      <p:sp>
        <p:nvSpPr>
          <p:cNvPr id="186" name="Suchen"/>
          <p:cNvSpPr/>
          <p:nvPr/>
        </p:nvSpPr>
        <p:spPr>
          <a:xfrm>
            <a:off x="3034665" y="6435919"/>
            <a:ext cx="1162110" cy="1362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00" h="21502" fill="norm" stroke="1" extrusionOk="0">
                <a:moveTo>
                  <a:pt x="7928" y="4"/>
                </a:moveTo>
                <a:cubicBezTo>
                  <a:pt x="6343" y="54"/>
                  <a:pt x="4758" y="513"/>
                  <a:pt x="3383" y="1414"/>
                </a:cubicBezTo>
                <a:cubicBezTo>
                  <a:pt x="-286" y="3816"/>
                  <a:pt x="-1098" y="8454"/>
                  <a:pt x="1573" y="11753"/>
                </a:cubicBezTo>
                <a:cubicBezTo>
                  <a:pt x="3866" y="14587"/>
                  <a:pt x="8102" y="15587"/>
                  <a:pt x="11645" y="14130"/>
                </a:cubicBezTo>
                <a:lnTo>
                  <a:pt x="11895" y="14028"/>
                </a:lnTo>
                <a:lnTo>
                  <a:pt x="12039" y="14238"/>
                </a:lnTo>
                <a:cubicBezTo>
                  <a:pt x="12051" y="14256"/>
                  <a:pt x="12060" y="14269"/>
                  <a:pt x="12071" y="14282"/>
                </a:cubicBezTo>
                <a:lnTo>
                  <a:pt x="17686" y="21218"/>
                </a:lnTo>
                <a:cubicBezTo>
                  <a:pt x="17806" y="21366"/>
                  <a:pt x="17984" y="21464"/>
                  <a:pt x="18188" y="21493"/>
                </a:cubicBezTo>
                <a:cubicBezTo>
                  <a:pt x="18392" y="21522"/>
                  <a:pt x="18597" y="21479"/>
                  <a:pt x="18762" y="21371"/>
                </a:cubicBezTo>
                <a:lnTo>
                  <a:pt x="20082" y="20505"/>
                </a:lnTo>
                <a:cubicBezTo>
                  <a:pt x="20425" y="20281"/>
                  <a:pt x="20502" y="19847"/>
                  <a:pt x="20252" y="19538"/>
                </a:cubicBezTo>
                <a:lnTo>
                  <a:pt x="14637" y="12602"/>
                </a:lnTo>
                <a:cubicBezTo>
                  <a:pt x="14613" y="12572"/>
                  <a:pt x="14586" y="12546"/>
                  <a:pt x="14559" y="12521"/>
                </a:cubicBezTo>
                <a:lnTo>
                  <a:pt x="14359" y="12340"/>
                </a:lnTo>
                <a:lnTo>
                  <a:pt x="14540" y="12143"/>
                </a:lnTo>
                <a:cubicBezTo>
                  <a:pt x="16964" y="9533"/>
                  <a:pt x="17103" y="5790"/>
                  <a:pt x="14878" y="3042"/>
                </a:cubicBezTo>
                <a:cubicBezTo>
                  <a:pt x="13209" y="980"/>
                  <a:pt x="10569" y="-78"/>
                  <a:pt x="7928" y="4"/>
                </a:cubicBezTo>
                <a:close/>
                <a:moveTo>
                  <a:pt x="7952" y="1548"/>
                </a:moveTo>
                <a:cubicBezTo>
                  <a:pt x="8377" y="1533"/>
                  <a:pt x="8807" y="1556"/>
                  <a:pt x="9237" y="1617"/>
                </a:cubicBezTo>
                <a:cubicBezTo>
                  <a:pt x="10956" y="1861"/>
                  <a:pt x="12466" y="2690"/>
                  <a:pt x="13488" y="3952"/>
                </a:cubicBezTo>
                <a:cubicBezTo>
                  <a:pt x="15601" y="6562"/>
                  <a:pt x="14959" y="10231"/>
                  <a:pt x="12058" y="12131"/>
                </a:cubicBezTo>
                <a:cubicBezTo>
                  <a:pt x="10904" y="12887"/>
                  <a:pt x="9563" y="13250"/>
                  <a:pt x="8234" y="13250"/>
                </a:cubicBezTo>
                <a:cubicBezTo>
                  <a:pt x="6221" y="13250"/>
                  <a:pt x="4235" y="12415"/>
                  <a:pt x="2963" y="10843"/>
                </a:cubicBezTo>
                <a:cubicBezTo>
                  <a:pt x="850" y="8233"/>
                  <a:pt x="1491" y="4565"/>
                  <a:pt x="4393" y="2665"/>
                </a:cubicBezTo>
                <a:cubicBezTo>
                  <a:pt x="5446" y="1976"/>
                  <a:pt x="6677" y="1593"/>
                  <a:pt x="7952" y="1548"/>
                </a:cubicBez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87" name="Pfeil 14"/>
          <p:cNvSpPr/>
          <p:nvPr/>
        </p:nvSpPr>
        <p:spPr>
          <a:xfrm rot="10714188">
            <a:off x="1555310" y="7118593"/>
            <a:ext cx="281101" cy="1362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10800" y="430"/>
                  <a:pt x="4260" y="4042"/>
                  <a:pt x="0" y="6352"/>
                </a:cubicBezTo>
                <a:cubicBezTo>
                  <a:pt x="3158" y="6033"/>
                  <a:pt x="7556" y="5549"/>
                  <a:pt x="9627" y="5145"/>
                </a:cubicBezTo>
                <a:lnTo>
                  <a:pt x="9627" y="14741"/>
                </a:lnTo>
                <a:cubicBezTo>
                  <a:pt x="7000" y="15204"/>
                  <a:pt x="656" y="15780"/>
                  <a:pt x="656" y="15780"/>
                </a:cubicBezTo>
                <a:lnTo>
                  <a:pt x="656" y="16779"/>
                </a:lnTo>
                <a:cubicBezTo>
                  <a:pt x="656" y="16779"/>
                  <a:pt x="7000" y="16203"/>
                  <a:pt x="9627" y="15739"/>
                </a:cubicBezTo>
                <a:lnTo>
                  <a:pt x="9627" y="16346"/>
                </a:lnTo>
                <a:cubicBezTo>
                  <a:pt x="7000" y="16810"/>
                  <a:pt x="656" y="17386"/>
                  <a:pt x="656" y="17386"/>
                </a:cubicBezTo>
                <a:lnTo>
                  <a:pt x="656" y="18146"/>
                </a:lnTo>
                <a:lnTo>
                  <a:pt x="656" y="18387"/>
                </a:lnTo>
                <a:cubicBezTo>
                  <a:pt x="656" y="18387"/>
                  <a:pt x="7000" y="17809"/>
                  <a:pt x="9627" y="17345"/>
                </a:cubicBezTo>
                <a:lnTo>
                  <a:pt x="9627" y="17954"/>
                </a:lnTo>
                <a:cubicBezTo>
                  <a:pt x="7000" y="18417"/>
                  <a:pt x="656" y="18994"/>
                  <a:pt x="656" y="18994"/>
                </a:cubicBezTo>
                <a:lnTo>
                  <a:pt x="656" y="19752"/>
                </a:lnTo>
                <a:lnTo>
                  <a:pt x="656" y="19992"/>
                </a:lnTo>
                <a:cubicBezTo>
                  <a:pt x="656" y="19992"/>
                  <a:pt x="7000" y="19416"/>
                  <a:pt x="9627" y="18953"/>
                </a:cubicBezTo>
                <a:lnTo>
                  <a:pt x="9627" y="19560"/>
                </a:lnTo>
                <a:cubicBezTo>
                  <a:pt x="7000" y="20023"/>
                  <a:pt x="656" y="20599"/>
                  <a:pt x="656" y="20599"/>
                </a:cubicBezTo>
                <a:lnTo>
                  <a:pt x="656" y="21360"/>
                </a:lnTo>
                <a:lnTo>
                  <a:pt x="656" y="21600"/>
                </a:lnTo>
                <a:cubicBezTo>
                  <a:pt x="656" y="21600"/>
                  <a:pt x="9985" y="20755"/>
                  <a:pt x="10731" y="20290"/>
                </a:cubicBezTo>
                <a:lnTo>
                  <a:pt x="10878" y="20290"/>
                </a:lnTo>
                <a:cubicBezTo>
                  <a:pt x="11655" y="20756"/>
                  <a:pt x="20944" y="21600"/>
                  <a:pt x="20944" y="21600"/>
                </a:cubicBezTo>
                <a:lnTo>
                  <a:pt x="20944" y="21360"/>
                </a:lnTo>
                <a:lnTo>
                  <a:pt x="20944" y="20599"/>
                </a:lnTo>
                <a:cubicBezTo>
                  <a:pt x="20944" y="20599"/>
                  <a:pt x="14601" y="20022"/>
                  <a:pt x="11973" y="19558"/>
                </a:cubicBezTo>
                <a:lnTo>
                  <a:pt x="11973" y="18951"/>
                </a:lnTo>
                <a:cubicBezTo>
                  <a:pt x="14601" y="19415"/>
                  <a:pt x="20944" y="19992"/>
                  <a:pt x="20944" y="19992"/>
                </a:cubicBezTo>
                <a:lnTo>
                  <a:pt x="20944" y="19752"/>
                </a:lnTo>
                <a:lnTo>
                  <a:pt x="20944" y="18994"/>
                </a:lnTo>
                <a:cubicBezTo>
                  <a:pt x="20944" y="18994"/>
                  <a:pt x="14601" y="18416"/>
                  <a:pt x="11973" y="17952"/>
                </a:cubicBezTo>
                <a:lnTo>
                  <a:pt x="11973" y="17343"/>
                </a:lnTo>
                <a:cubicBezTo>
                  <a:pt x="14601" y="17808"/>
                  <a:pt x="20944" y="18387"/>
                  <a:pt x="20944" y="18387"/>
                </a:cubicBezTo>
                <a:lnTo>
                  <a:pt x="20944" y="18146"/>
                </a:lnTo>
                <a:lnTo>
                  <a:pt x="20944" y="17386"/>
                </a:lnTo>
                <a:cubicBezTo>
                  <a:pt x="20944" y="17386"/>
                  <a:pt x="14601" y="16808"/>
                  <a:pt x="11973" y="16345"/>
                </a:cubicBezTo>
                <a:lnTo>
                  <a:pt x="11973" y="15738"/>
                </a:lnTo>
                <a:cubicBezTo>
                  <a:pt x="14601" y="16201"/>
                  <a:pt x="20944" y="16779"/>
                  <a:pt x="20944" y="16779"/>
                </a:cubicBezTo>
                <a:lnTo>
                  <a:pt x="20944" y="15780"/>
                </a:lnTo>
                <a:cubicBezTo>
                  <a:pt x="20944" y="15780"/>
                  <a:pt x="14601" y="15203"/>
                  <a:pt x="11973" y="14739"/>
                </a:cubicBezTo>
                <a:lnTo>
                  <a:pt x="11973" y="5143"/>
                </a:lnTo>
                <a:cubicBezTo>
                  <a:pt x="14046" y="5548"/>
                  <a:pt x="18444" y="6032"/>
                  <a:pt x="21600" y="6352"/>
                </a:cubicBezTo>
                <a:cubicBezTo>
                  <a:pt x="17351" y="4042"/>
                  <a:pt x="10834" y="430"/>
                  <a:pt x="10800" y="0"/>
                </a:cubicBez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88" name="Sporttauchen"/>
          <p:cNvSpPr/>
          <p:nvPr/>
        </p:nvSpPr>
        <p:spPr>
          <a:xfrm>
            <a:off x="6370563" y="6143733"/>
            <a:ext cx="247056" cy="209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9" h="21600" fill="norm" stroke="1" extrusionOk="0">
                <a:moveTo>
                  <a:pt x="27" y="0"/>
                </a:moveTo>
                <a:cubicBezTo>
                  <a:pt x="-2" y="0"/>
                  <a:pt x="-9" y="21"/>
                  <a:pt x="12" y="46"/>
                </a:cubicBezTo>
                <a:lnTo>
                  <a:pt x="3476" y="4041"/>
                </a:lnTo>
                <a:cubicBezTo>
                  <a:pt x="3497" y="4066"/>
                  <a:pt x="3534" y="4067"/>
                  <a:pt x="3557" y="4045"/>
                </a:cubicBezTo>
                <a:lnTo>
                  <a:pt x="4804" y="2859"/>
                </a:lnTo>
                <a:cubicBezTo>
                  <a:pt x="4828" y="2837"/>
                  <a:pt x="4832" y="2797"/>
                  <a:pt x="4816" y="2767"/>
                </a:cubicBezTo>
                <a:lnTo>
                  <a:pt x="3338" y="54"/>
                </a:lnTo>
                <a:cubicBezTo>
                  <a:pt x="3322" y="24"/>
                  <a:pt x="3285" y="0"/>
                  <a:pt x="3255" y="0"/>
                </a:cubicBezTo>
                <a:lnTo>
                  <a:pt x="27" y="0"/>
                </a:lnTo>
                <a:close/>
                <a:moveTo>
                  <a:pt x="5664" y="3808"/>
                </a:moveTo>
                <a:cubicBezTo>
                  <a:pt x="5426" y="3789"/>
                  <a:pt x="5183" y="3851"/>
                  <a:pt x="4961" y="4003"/>
                </a:cubicBezTo>
                <a:cubicBezTo>
                  <a:pt x="4371" y="4410"/>
                  <a:pt x="4169" y="5307"/>
                  <a:pt x="4513" y="6006"/>
                </a:cubicBezTo>
                <a:lnTo>
                  <a:pt x="8002" y="13112"/>
                </a:lnTo>
                <a:cubicBezTo>
                  <a:pt x="8032" y="13174"/>
                  <a:pt x="8065" y="13231"/>
                  <a:pt x="8102" y="13286"/>
                </a:cubicBezTo>
                <a:cubicBezTo>
                  <a:pt x="8406" y="13862"/>
                  <a:pt x="9072" y="14692"/>
                  <a:pt x="10477" y="15107"/>
                </a:cubicBezTo>
                <a:cubicBezTo>
                  <a:pt x="10477" y="15107"/>
                  <a:pt x="14595" y="16600"/>
                  <a:pt x="16639" y="17139"/>
                </a:cubicBezTo>
                <a:lnTo>
                  <a:pt x="19943" y="21267"/>
                </a:lnTo>
                <a:cubicBezTo>
                  <a:pt x="20120" y="21487"/>
                  <a:pt x="20357" y="21600"/>
                  <a:pt x="20595" y="21600"/>
                </a:cubicBezTo>
                <a:cubicBezTo>
                  <a:pt x="20817" y="21600"/>
                  <a:pt x="21041" y="21502"/>
                  <a:pt x="21215" y="21306"/>
                </a:cubicBezTo>
                <a:cubicBezTo>
                  <a:pt x="21576" y="20901"/>
                  <a:pt x="21591" y="20228"/>
                  <a:pt x="21249" y="19801"/>
                </a:cubicBezTo>
                <a:lnTo>
                  <a:pt x="16405" y="13751"/>
                </a:lnTo>
                <a:lnTo>
                  <a:pt x="16386" y="13745"/>
                </a:lnTo>
                <a:cubicBezTo>
                  <a:pt x="15765" y="12979"/>
                  <a:pt x="14984" y="12669"/>
                  <a:pt x="14984" y="12669"/>
                </a:cubicBezTo>
                <a:lnTo>
                  <a:pt x="9780" y="10906"/>
                </a:lnTo>
                <a:lnTo>
                  <a:pt x="6652" y="4532"/>
                </a:lnTo>
                <a:cubicBezTo>
                  <a:pt x="6437" y="4095"/>
                  <a:pt x="6060" y="3839"/>
                  <a:pt x="5664" y="3808"/>
                </a:cubicBezTo>
                <a:close/>
                <a:moveTo>
                  <a:pt x="10793" y="7306"/>
                </a:moveTo>
                <a:cubicBezTo>
                  <a:pt x="10765" y="7298"/>
                  <a:pt x="10736" y="7320"/>
                  <a:pt x="10729" y="7354"/>
                </a:cubicBezTo>
                <a:lnTo>
                  <a:pt x="10195" y="9969"/>
                </a:lnTo>
                <a:cubicBezTo>
                  <a:pt x="10188" y="10004"/>
                  <a:pt x="10205" y="10039"/>
                  <a:pt x="10234" y="10047"/>
                </a:cubicBezTo>
                <a:lnTo>
                  <a:pt x="14835" y="11365"/>
                </a:lnTo>
                <a:cubicBezTo>
                  <a:pt x="14864" y="11373"/>
                  <a:pt x="14893" y="11351"/>
                  <a:pt x="14900" y="11317"/>
                </a:cubicBezTo>
                <a:lnTo>
                  <a:pt x="15434" y="8700"/>
                </a:lnTo>
                <a:cubicBezTo>
                  <a:pt x="15441" y="8665"/>
                  <a:pt x="15424" y="8632"/>
                  <a:pt x="15395" y="8624"/>
                </a:cubicBezTo>
                <a:lnTo>
                  <a:pt x="10793" y="7306"/>
                </a:lnTo>
                <a:close/>
                <a:moveTo>
                  <a:pt x="15896" y="8809"/>
                </a:moveTo>
                <a:lnTo>
                  <a:pt x="15339" y="11493"/>
                </a:lnTo>
                <a:cubicBezTo>
                  <a:pt x="16070" y="11705"/>
                  <a:pt x="16785" y="11277"/>
                  <a:pt x="16939" y="10536"/>
                </a:cubicBezTo>
                <a:cubicBezTo>
                  <a:pt x="17093" y="9796"/>
                  <a:pt x="16626" y="9022"/>
                  <a:pt x="15896" y="8809"/>
                </a:cubicBezTo>
                <a:close/>
                <a:moveTo>
                  <a:pt x="19292" y="11121"/>
                </a:moveTo>
                <a:cubicBezTo>
                  <a:pt x="18734" y="11078"/>
                  <a:pt x="18169" y="11353"/>
                  <a:pt x="17800" y="11916"/>
                </a:cubicBezTo>
                <a:cubicBezTo>
                  <a:pt x="17211" y="12817"/>
                  <a:pt x="17348" y="14115"/>
                  <a:pt x="18109" y="14813"/>
                </a:cubicBezTo>
                <a:cubicBezTo>
                  <a:pt x="18630" y="15292"/>
                  <a:pt x="19309" y="15364"/>
                  <a:pt x="19874" y="15073"/>
                </a:cubicBezTo>
                <a:lnTo>
                  <a:pt x="20405" y="15708"/>
                </a:lnTo>
                <a:lnTo>
                  <a:pt x="20964" y="14853"/>
                </a:lnTo>
                <a:lnTo>
                  <a:pt x="20990" y="14813"/>
                </a:lnTo>
                <a:lnTo>
                  <a:pt x="21549" y="13959"/>
                </a:lnTo>
                <a:lnTo>
                  <a:pt x="20899" y="13507"/>
                </a:lnTo>
                <a:cubicBezTo>
                  <a:pt x="20996" y="12787"/>
                  <a:pt x="20766" y="12028"/>
                  <a:pt x="20245" y="11549"/>
                </a:cubicBezTo>
                <a:cubicBezTo>
                  <a:pt x="19959" y="11287"/>
                  <a:pt x="19627" y="11147"/>
                  <a:pt x="19292" y="11121"/>
                </a:cubicBez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mparison of countries by the highest amount of incidents"/>
          <p:cNvSpPr txBox="1"/>
          <p:nvPr/>
        </p:nvSpPr>
        <p:spPr>
          <a:xfrm>
            <a:off x="13807112" y="4781982"/>
            <a:ext cx="9655673" cy="166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482600" marR="139700" indent="-482600">
              <a:buSzPct val="100000"/>
              <a:buChar char="-"/>
            </a:lvl1pPr>
          </a:lstStyle>
          <a:p>
            <a:pPr/>
            <a:r>
              <a:t>Comparison of countries by the highest amount of incidents</a:t>
            </a:r>
          </a:p>
        </p:txBody>
      </p:sp>
      <p:sp>
        <p:nvSpPr>
          <p:cNvPr id="191" name="Data Analysis"/>
          <p:cNvSpPr txBox="1"/>
          <p:nvPr>
            <p:ph type="title" idx="4294967295"/>
          </p:nvPr>
        </p:nvSpPr>
        <p:spPr>
          <a:xfrm>
            <a:off x="1727200" y="1739900"/>
            <a:ext cx="20929600" cy="1508026"/>
          </a:xfrm>
          <a:prstGeom prst="rect">
            <a:avLst/>
          </a:prstGeom>
        </p:spPr>
        <p:txBody>
          <a:bodyPr anchor="t"/>
          <a:lstStyle>
            <a:lvl1pPr defTabSz="578358">
              <a:defRPr spc="-85" sz="8514"/>
            </a:lvl1pPr>
          </a:lstStyle>
          <a:p>
            <a:pPr/>
            <a:r>
              <a:t>Data Analysis</a:t>
            </a:r>
          </a:p>
        </p:txBody>
      </p:sp>
      <p:pic>
        <p:nvPicPr>
          <p:cNvPr id="192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4780" y="4412128"/>
            <a:ext cx="11653254" cy="7269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omparison of Germany and Japan"/>
          <p:cNvSpPr txBox="1"/>
          <p:nvPr/>
        </p:nvSpPr>
        <p:spPr>
          <a:xfrm>
            <a:off x="13807112" y="4781982"/>
            <a:ext cx="9655673" cy="166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482600" marR="139700" indent="-482600">
              <a:buSzPct val="100000"/>
              <a:buChar char="-"/>
            </a:lvl1pPr>
          </a:lstStyle>
          <a:p>
            <a:pPr/>
            <a:r>
              <a:t>Comparison of Germany and Japan</a:t>
            </a:r>
          </a:p>
        </p:txBody>
      </p:sp>
      <p:sp>
        <p:nvSpPr>
          <p:cNvPr id="195" name="Data Analysis"/>
          <p:cNvSpPr txBox="1"/>
          <p:nvPr>
            <p:ph type="title" idx="4294967295"/>
          </p:nvPr>
        </p:nvSpPr>
        <p:spPr>
          <a:xfrm>
            <a:off x="1727200" y="1739900"/>
            <a:ext cx="20929600" cy="1508026"/>
          </a:xfrm>
          <a:prstGeom prst="rect">
            <a:avLst/>
          </a:prstGeom>
        </p:spPr>
        <p:txBody>
          <a:bodyPr anchor="t"/>
          <a:lstStyle>
            <a:lvl1pPr defTabSz="578358">
              <a:defRPr spc="-85" sz="8514"/>
            </a:lvl1pPr>
          </a:lstStyle>
          <a:p>
            <a:pPr/>
            <a:r>
              <a:t>Data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Bild" descr="Bild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rcRect l="238" t="18347" r="2026" b="14773"/>
          <a:stretch>
            <a:fillRect/>
          </a:stretch>
        </p:blipFill>
        <p:spPr>
          <a:xfrm>
            <a:off x="1778000" y="1511300"/>
            <a:ext cx="20828000" cy="106934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rediction"/>
          <p:cNvSpPr txBox="1"/>
          <p:nvPr>
            <p:ph type="title" idx="4294967295"/>
          </p:nvPr>
        </p:nvSpPr>
        <p:spPr>
          <a:xfrm>
            <a:off x="1727200" y="1739900"/>
            <a:ext cx="20929600" cy="1508026"/>
          </a:xfrm>
          <a:prstGeom prst="rect">
            <a:avLst/>
          </a:prstGeom>
        </p:spPr>
        <p:txBody>
          <a:bodyPr anchor="t"/>
          <a:lstStyle>
            <a:lvl1pPr defTabSz="578358">
              <a:defRPr spc="-85" sz="8514"/>
            </a:lvl1pPr>
          </a:lstStyle>
          <a:p>
            <a:pPr/>
            <a:r>
              <a:t>Prediction</a:t>
            </a:r>
          </a:p>
        </p:txBody>
      </p:sp>
      <p:graphicFrame>
        <p:nvGraphicFramePr>
          <p:cNvPr id="200" name="Tabelle"/>
          <p:cNvGraphicFramePr/>
          <p:nvPr/>
        </p:nvGraphicFramePr>
        <p:xfrm>
          <a:off x="3810843" y="8551533"/>
          <a:ext cx="14065931" cy="3058424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780867"/>
                <a:gridCol w="973228"/>
                <a:gridCol w="973228"/>
                <a:gridCol w="973228"/>
                <a:gridCol w="973228"/>
                <a:gridCol w="973228"/>
                <a:gridCol w="973228"/>
                <a:gridCol w="973228"/>
                <a:gridCol w="2149331"/>
                <a:gridCol w="2297572"/>
              </a:tblGrid>
              <a:tr h="1357119">
                <a:tc>
                  <a:txBody>
                    <a:bodyPr/>
                    <a:lstStyle/>
                    <a:p>
                      <a:pPr algn="l"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country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p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q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P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Q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actual: </a:t>
                      </a:r>
                      <a:br/>
                      <a:r>
                        <a:t>new cases 29.11.2020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b="0"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predicted:</a:t>
                      </a:r>
                      <a:br/>
                      <a:r>
                        <a:t>new cases 7.12.2020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578670">
                <a:tc>
                  <a:txBody>
                    <a:bodyPr/>
                    <a:lstStyle/>
                    <a:p>
                      <a:pPr algn="l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Germany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6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7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14611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8275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531262">
                <a:tc>
                  <a:txBody>
                    <a:bodyPr/>
                    <a:lstStyle/>
                    <a:p>
                      <a:pPr algn="l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USA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24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154893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228418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578670">
                <a:tc>
                  <a:txBody>
                    <a:bodyPr/>
                    <a:lstStyle/>
                    <a:p>
                      <a:pPr algn="l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Sweden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25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5464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260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6114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pSp>
        <p:nvGrpSpPr>
          <p:cNvPr id="204" name="Gruppieren"/>
          <p:cNvGrpSpPr/>
          <p:nvPr/>
        </p:nvGrpSpPr>
        <p:grpSpPr>
          <a:xfrm>
            <a:off x="7586976" y="5025644"/>
            <a:ext cx="9210048" cy="2895665"/>
            <a:chOff x="0" y="0"/>
            <a:chExt cx="9210047" cy="2895664"/>
          </a:xfrm>
        </p:grpSpPr>
        <p:sp>
          <p:nvSpPr>
            <p:cNvPr id="201" name="Rechteck"/>
            <p:cNvSpPr/>
            <p:nvPr/>
          </p:nvSpPr>
          <p:spPr>
            <a:xfrm>
              <a:off x="0" y="0"/>
              <a:ext cx="9210048" cy="2895665"/>
            </a:xfrm>
            <a:prstGeom prst="rect">
              <a:avLst/>
            </a:prstGeom>
            <a:solidFill>
              <a:schemeClr val="accent4">
                <a:satOff val="-34419"/>
                <a:lumOff val="-1792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cap="all" sz="1800">
                  <a:solidFill>
                    <a:schemeClr val="accent5">
                      <a:satOff val="-38356"/>
                      <a:lumOff val="-16661"/>
                    </a:schemeClr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  <p:pic>
          <p:nvPicPr>
            <p:cNvPr id="202" name="Bildschirmfoto 2020-12-04 um 11.37.06.png" descr="Bildschirmfoto 2020-12-04 um 11.37.06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53674" y="173685"/>
              <a:ext cx="8902701" cy="24892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3" name="Rechteck"/>
            <p:cNvSpPr/>
            <p:nvPr/>
          </p:nvSpPr>
          <p:spPr>
            <a:xfrm>
              <a:off x="168010" y="184877"/>
              <a:ext cx="8874028" cy="2525910"/>
            </a:xfrm>
            <a:prstGeom prst="rect">
              <a:avLst/>
            </a:prstGeom>
            <a:solidFill>
              <a:srgbClr val="4B4A4B">
                <a:alpha val="4144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cap="all" sz="18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rediction"/>
          <p:cNvSpPr txBox="1"/>
          <p:nvPr>
            <p:ph type="title" idx="4294967295"/>
          </p:nvPr>
        </p:nvSpPr>
        <p:spPr>
          <a:xfrm>
            <a:off x="1727200" y="1739900"/>
            <a:ext cx="20929600" cy="1508026"/>
          </a:xfrm>
          <a:prstGeom prst="rect">
            <a:avLst/>
          </a:prstGeom>
        </p:spPr>
        <p:txBody>
          <a:bodyPr anchor="t"/>
          <a:lstStyle>
            <a:lvl1pPr defTabSz="578358">
              <a:defRPr spc="-85" sz="8514"/>
            </a:lvl1pPr>
          </a:lstStyle>
          <a:p>
            <a:pPr/>
            <a:r>
              <a:t>Prediction</a:t>
            </a:r>
          </a:p>
        </p:txBody>
      </p:sp>
      <p:pic>
        <p:nvPicPr>
          <p:cNvPr id="207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5627" y="3400661"/>
            <a:ext cx="8890001" cy="4353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5.png" descr="image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07679" y="8070019"/>
            <a:ext cx="8890001" cy="4432436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chloss"/>
          <p:cNvSpPr/>
          <p:nvPr/>
        </p:nvSpPr>
        <p:spPr>
          <a:xfrm>
            <a:off x="13438510" y="4842959"/>
            <a:ext cx="967905" cy="14690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6292" y="0"/>
                  <a:pt x="2626" y="2414"/>
                  <a:pt x="2626" y="5384"/>
                </a:cubicBezTo>
                <a:lnTo>
                  <a:pt x="2626" y="9831"/>
                </a:lnTo>
                <a:cubicBezTo>
                  <a:pt x="989" y="11082"/>
                  <a:pt x="0" y="12705"/>
                  <a:pt x="0" y="14484"/>
                </a:cubicBezTo>
                <a:cubicBezTo>
                  <a:pt x="0" y="18414"/>
                  <a:pt x="4835" y="21600"/>
                  <a:pt x="10800" y="21600"/>
                </a:cubicBezTo>
                <a:cubicBezTo>
                  <a:pt x="16765" y="21600"/>
                  <a:pt x="21600" y="18414"/>
                  <a:pt x="21600" y="14484"/>
                </a:cubicBezTo>
                <a:cubicBezTo>
                  <a:pt x="21600" y="12705"/>
                  <a:pt x="20611" y="11082"/>
                  <a:pt x="18974" y="9831"/>
                </a:cubicBezTo>
                <a:lnTo>
                  <a:pt x="18974" y="5384"/>
                </a:lnTo>
                <a:cubicBezTo>
                  <a:pt x="18974" y="2414"/>
                  <a:pt x="15308" y="0"/>
                  <a:pt x="10800" y="0"/>
                </a:cubicBezTo>
                <a:close/>
                <a:moveTo>
                  <a:pt x="10800" y="2700"/>
                </a:moveTo>
                <a:cubicBezTo>
                  <a:pt x="13050" y="2700"/>
                  <a:pt x="14883" y="3908"/>
                  <a:pt x="14883" y="5391"/>
                </a:cubicBezTo>
                <a:lnTo>
                  <a:pt x="14883" y="7897"/>
                </a:lnTo>
                <a:cubicBezTo>
                  <a:pt x="13623" y="7558"/>
                  <a:pt x="12248" y="7368"/>
                  <a:pt x="10800" y="7368"/>
                </a:cubicBezTo>
                <a:cubicBezTo>
                  <a:pt x="9352" y="7368"/>
                  <a:pt x="7977" y="7558"/>
                  <a:pt x="6717" y="7897"/>
                </a:cubicBezTo>
                <a:lnTo>
                  <a:pt x="6717" y="5391"/>
                </a:lnTo>
                <a:cubicBezTo>
                  <a:pt x="6717" y="3908"/>
                  <a:pt x="8550" y="2700"/>
                  <a:pt x="10800" y="2700"/>
                </a:cubicBezTo>
                <a:close/>
                <a:moveTo>
                  <a:pt x="10800" y="10711"/>
                </a:moveTo>
                <a:cubicBezTo>
                  <a:pt x="13966" y="10711"/>
                  <a:pt x="16527" y="12398"/>
                  <a:pt x="16527" y="14484"/>
                </a:cubicBezTo>
                <a:cubicBezTo>
                  <a:pt x="16527" y="16570"/>
                  <a:pt x="13966" y="18258"/>
                  <a:pt x="10800" y="18258"/>
                </a:cubicBezTo>
                <a:cubicBezTo>
                  <a:pt x="7634" y="18258"/>
                  <a:pt x="5073" y="16570"/>
                  <a:pt x="5073" y="14484"/>
                </a:cubicBezTo>
                <a:cubicBezTo>
                  <a:pt x="5073" y="12398"/>
                  <a:pt x="7634" y="10711"/>
                  <a:pt x="10800" y="10711"/>
                </a:cubicBezTo>
                <a:close/>
                <a:moveTo>
                  <a:pt x="10800" y="11336"/>
                </a:moveTo>
                <a:cubicBezTo>
                  <a:pt x="9577" y="11336"/>
                  <a:pt x="8355" y="11644"/>
                  <a:pt x="7422" y="12259"/>
                </a:cubicBezTo>
                <a:cubicBezTo>
                  <a:pt x="5556" y="13488"/>
                  <a:pt x="5556" y="15480"/>
                  <a:pt x="7422" y="16710"/>
                </a:cubicBezTo>
                <a:cubicBezTo>
                  <a:pt x="9288" y="17939"/>
                  <a:pt x="12312" y="17939"/>
                  <a:pt x="14178" y="16710"/>
                </a:cubicBezTo>
                <a:cubicBezTo>
                  <a:pt x="16044" y="15480"/>
                  <a:pt x="16044" y="13488"/>
                  <a:pt x="14178" y="12259"/>
                </a:cubicBezTo>
                <a:cubicBezTo>
                  <a:pt x="13245" y="11644"/>
                  <a:pt x="12023" y="11336"/>
                  <a:pt x="10800" y="11336"/>
                </a:cubicBez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10" name="Hochspannung"/>
          <p:cNvSpPr/>
          <p:nvPr/>
        </p:nvSpPr>
        <p:spPr>
          <a:xfrm>
            <a:off x="15746373" y="8806265"/>
            <a:ext cx="686810" cy="1531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693" y="0"/>
                </a:moveTo>
                <a:lnTo>
                  <a:pt x="0" y="14180"/>
                </a:lnTo>
                <a:lnTo>
                  <a:pt x="13308" y="11222"/>
                </a:lnTo>
                <a:lnTo>
                  <a:pt x="10366" y="17893"/>
                </a:lnTo>
                <a:lnTo>
                  <a:pt x="6675" y="17567"/>
                </a:lnTo>
                <a:cubicBezTo>
                  <a:pt x="6360" y="17540"/>
                  <a:pt x="6128" y="17697"/>
                  <a:pt x="6305" y="17817"/>
                </a:cubicBezTo>
                <a:lnTo>
                  <a:pt x="12214" y="21600"/>
                </a:lnTo>
                <a:lnTo>
                  <a:pt x="18116" y="17822"/>
                </a:lnTo>
                <a:cubicBezTo>
                  <a:pt x="18294" y="17702"/>
                  <a:pt x="18059" y="17544"/>
                  <a:pt x="17742" y="17574"/>
                </a:cubicBezTo>
                <a:lnTo>
                  <a:pt x="14134" y="17900"/>
                </a:lnTo>
                <a:lnTo>
                  <a:pt x="21600" y="7126"/>
                </a:lnTo>
                <a:lnTo>
                  <a:pt x="6890" y="10410"/>
                </a:lnTo>
                <a:lnTo>
                  <a:pt x="15555" y="0"/>
                </a:lnTo>
                <a:lnTo>
                  <a:pt x="6693" y="0"/>
                </a:ln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11" name="Riesenrad"/>
          <p:cNvSpPr/>
          <p:nvPr/>
        </p:nvSpPr>
        <p:spPr>
          <a:xfrm>
            <a:off x="13318805" y="8915510"/>
            <a:ext cx="1207315" cy="13270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891" y="0"/>
                </a:moveTo>
                <a:cubicBezTo>
                  <a:pt x="9868" y="0"/>
                  <a:pt x="9851" y="16"/>
                  <a:pt x="9851" y="37"/>
                </a:cubicBezTo>
                <a:lnTo>
                  <a:pt x="9851" y="297"/>
                </a:lnTo>
                <a:cubicBezTo>
                  <a:pt x="9851" y="313"/>
                  <a:pt x="9839" y="324"/>
                  <a:pt x="9821" y="324"/>
                </a:cubicBezTo>
                <a:cubicBezTo>
                  <a:pt x="9269" y="373"/>
                  <a:pt x="8733" y="458"/>
                  <a:pt x="8211" y="577"/>
                </a:cubicBezTo>
                <a:cubicBezTo>
                  <a:pt x="8188" y="582"/>
                  <a:pt x="8165" y="589"/>
                  <a:pt x="8135" y="589"/>
                </a:cubicBezTo>
                <a:lnTo>
                  <a:pt x="6409" y="589"/>
                </a:lnTo>
                <a:cubicBezTo>
                  <a:pt x="6379" y="589"/>
                  <a:pt x="6355" y="609"/>
                  <a:pt x="6355" y="636"/>
                </a:cubicBezTo>
                <a:lnTo>
                  <a:pt x="6355" y="1156"/>
                </a:lnTo>
                <a:cubicBezTo>
                  <a:pt x="6355" y="1177"/>
                  <a:pt x="6344" y="1199"/>
                  <a:pt x="6320" y="1210"/>
                </a:cubicBezTo>
                <a:cubicBezTo>
                  <a:pt x="5726" y="1469"/>
                  <a:pt x="5162" y="1782"/>
                  <a:pt x="4640" y="2133"/>
                </a:cubicBezTo>
                <a:cubicBezTo>
                  <a:pt x="4616" y="2149"/>
                  <a:pt x="4591" y="2154"/>
                  <a:pt x="4562" y="2154"/>
                </a:cubicBezTo>
                <a:lnTo>
                  <a:pt x="3458" y="2154"/>
                </a:lnTo>
                <a:cubicBezTo>
                  <a:pt x="3429" y="2154"/>
                  <a:pt x="3405" y="2175"/>
                  <a:pt x="3405" y="2202"/>
                </a:cubicBezTo>
                <a:lnTo>
                  <a:pt x="3405" y="3060"/>
                </a:lnTo>
                <a:cubicBezTo>
                  <a:pt x="3405" y="3093"/>
                  <a:pt x="3393" y="3120"/>
                  <a:pt x="3369" y="3141"/>
                </a:cubicBezTo>
                <a:cubicBezTo>
                  <a:pt x="2895" y="3584"/>
                  <a:pt x="2467" y="4070"/>
                  <a:pt x="2099" y="4594"/>
                </a:cubicBezTo>
                <a:cubicBezTo>
                  <a:pt x="2087" y="4616"/>
                  <a:pt x="2064" y="4626"/>
                  <a:pt x="2040" y="4626"/>
                </a:cubicBezTo>
                <a:lnTo>
                  <a:pt x="1228" y="4626"/>
                </a:lnTo>
                <a:cubicBezTo>
                  <a:pt x="1198" y="4626"/>
                  <a:pt x="1168" y="4648"/>
                  <a:pt x="1168" y="4680"/>
                </a:cubicBezTo>
                <a:lnTo>
                  <a:pt x="1168" y="5895"/>
                </a:lnTo>
                <a:cubicBezTo>
                  <a:pt x="1168" y="5970"/>
                  <a:pt x="1180" y="6046"/>
                  <a:pt x="1198" y="6116"/>
                </a:cubicBezTo>
                <a:cubicBezTo>
                  <a:pt x="1204" y="6137"/>
                  <a:pt x="1204" y="6160"/>
                  <a:pt x="1192" y="6182"/>
                </a:cubicBezTo>
                <a:cubicBezTo>
                  <a:pt x="1002" y="6603"/>
                  <a:pt x="847" y="7039"/>
                  <a:pt x="729" y="7487"/>
                </a:cubicBezTo>
                <a:cubicBezTo>
                  <a:pt x="723" y="7509"/>
                  <a:pt x="699" y="7526"/>
                  <a:pt x="675" y="7526"/>
                </a:cubicBezTo>
                <a:lnTo>
                  <a:pt x="41" y="7526"/>
                </a:lnTo>
                <a:cubicBezTo>
                  <a:pt x="17" y="7526"/>
                  <a:pt x="0" y="7542"/>
                  <a:pt x="0" y="7563"/>
                </a:cubicBezTo>
                <a:lnTo>
                  <a:pt x="0" y="8795"/>
                </a:lnTo>
                <a:cubicBezTo>
                  <a:pt x="0" y="9086"/>
                  <a:pt x="159" y="9345"/>
                  <a:pt x="408" y="9502"/>
                </a:cubicBezTo>
                <a:cubicBezTo>
                  <a:pt x="426" y="9513"/>
                  <a:pt x="438" y="9535"/>
                  <a:pt x="438" y="9551"/>
                </a:cubicBezTo>
                <a:cubicBezTo>
                  <a:pt x="438" y="9605"/>
                  <a:pt x="438" y="9652"/>
                  <a:pt x="438" y="9706"/>
                </a:cubicBezTo>
                <a:cubicBezTo>
                  <a:pt x="438" y="10024"/>
                  <a:pt x="456" y="10338"/>
                  <a:pt x="491" y="10651"/>
                </a:cubicBezTo>
                <a:cubicBezTo>
                  <a:pt x="491" y="10678"/>
                  <a:pt x="475" y="10700"/>
                  <a:pt x="445" y="10700"/>
                </a:cubicBezTo>
                <a:lnTo>
                  <a:pt x="100" y="10700"/>
                </a:lnTo>
                <a:cubicBezTo>
                  <a:pt x="70" y="10700"/>
                  <a:pt x="52" y="10722"/>
                  <a:pt x="52" y="10743"/>
                </a:cubicBezTo>
                <a:lnTo>
                  <a:pt x="52" y="11968"/>
                </a:lnTo>
                <a:cubicBezTo>
                  <a:pt x="52" y="12427"/>
                  <a:pt x="457" y="12806"/>
                  <a:pt x="955" y="12822"/>
                </a:cubicBezTo>
                <a:cubicBezTo>
                  <a:pt x="961" y="12822"/>
                  <a:pt x="978" y="12822"/>
                  <a:pt x="996" y="12822"/>
                </a:cubicBezTo>
                <a:cubicBezTo>
                  <a:pt x="1014" y="12822"/>
                  <a:pt x="1033" y="12833"/>
                  <a:pt x="1038" y="12849"/>
                </a:cubicBezTo>
                <a:cubicBezTo>
                  <a:pt x="1145" y="13119"/>
                  <a:pt x="1264" y="13383"/>
                  <a:pt x="1395" y="13642"/>
                </a:cubicBezTo>
                <a:cubicBezTo>
                  <a:pt x="1400" y="13658"/>
                  <a:pt x="1388" y="13681"/>
                  <a:pt x="1370" y="13681"/>
                </a:cubicBezTo>
                <a:lnTo>
                  <a:pt x="1239" y="13681"/>
                </a:lnTo>
                <a:cubicBezTo>
                  <a:pt x="1215" y="13681"/>
                  <a:pt x="1198" y="13696"/>
                  <a:pt x="1198" y="13718"/>
                </a:cubicBezTo>
                <a:lnTo>
                  <a:pt x="1198" y="14922"/>
                </a:lnTo>
                <a:cubicBezTo>
                  <a:pt x="1198" y="15381"/>
                  <a:pt x="1584" y="15769"/>
                  <a:pt x="2082" y="15796"/>
                </a:cubicBezTo>
                <a:cubicBezTo>
                  <a:pt x="2314" y="15807"/>
                  <a:pt x="2533" y="15743"/>
                  <a:pt x="2706" y="15624"/>
                </a:cubicBezTo>
                <a:cubicBezTo>
                  <a:pt x="2723" y="15613"/>
                  <a:pt x="2747" y="15613"/>
                  <a:pt x="2765" y="15629"/>
                </a:cubicBezTo>
                <a:cubicBezTo>
                  <a:pt x="2996" y="15888"/>
                  <a:pt x="3240" y="16136"/>
                  <a:pt x="3501" y="16368"/>
                </a:cubicBezTo>
                <a:cubicBezTo>
                  <a:pt x="3519" y="16384"/>
                  <a:pt x="3523" y="16401"/>
                  <a:pt x="3523" y="16422"/>
                </a:cubicBezTo>
                <a:lnTo>
                  <a:pt x="3523" y="17345"/>
                </a:lnTo>
                <a:cubicBezTo>
                  <a:pt x="3523" y="17809"/>
                  <a:pt x="3916" y="18205"/>
                  <a:pt x="4426" y="18221"/>
                </a:cubicBezTo>
                <a:cubicBezTo>
                  <a:pt x="4824" y="18237"/>
                  <a:pt x="5168" y="18026"/>
                  <a:pt x="5317" y="17718"/>
                </a:cubicBezTo>
                <a:cubicBezTo>
                  <a:pt x="5322" y="17702"/>
                  <a:pt x="5345" y="17697"/>
                  <a:pt x="5363" y="17708"/>
                </a:cubicBezTo>
                <a:cubicBezTo>
                  <a:pt x="5725" y="17913"/>
                  <a:pt x="6099" y="18096"/>
                  <a:pt x="6485" y="18258"/>
                </a:cubicBezTo>
                <a:cubicBezTo>
                  <a:pt x="6503" y="18269"/>
                  <a:pt x="6514" y="18285"/>
                  <a:pt x="6514" y="18307"/>
                </a:cubicBezTo>
                <a:lnTo>
                  <a:pt x="6514" y="18864"/>
                </a:lnTo>
                <a:cubicBezTo>
                  <a:pt x="6514" y="18880"/>
                  <a:pt x="6514" y="18895"/>
                  <a:pt x="6514" y="18911"/>
                </a:cubicBezTo>
                <a:cubicBezTo>
                  <a:pt x="6514" y="18949"/>
                  <a:pt x="6510" y="18981"/>
                  <a:pt x="6498" y="19014"/>
                </a:cubicBezTo>
                <a:lnTo>
                  <a:pt x="5862" y="20584"/>
                </a:lnTo>
                <a:cubicBezTo>
                  <a:pt x="5844" y="20628"/>
                  <a:pt x="5804" y="20655"/>
                  <a:pt x="5756" y="20655"/>
                </a:cubicBezTo>
                <a:lnTo>
                  <a:pt x="4171" y="20655"/>
                </a:lnTo>
                <a:cubicBezTo>
                  <a:pt x="4135" y="20655"/>
                  <a:pt x="4106" y="20682"/>
                  <a:pt x="4106" y="20714"/>
                </a:cubicBezTo>
                <a:lnTo>
                  <a:pt x="4106" y="21600"/>
                </a:lnTo>
                <a:lnTo>
                  <a:pt x="8597" y="21600"/>
                </a:lnTo>
                <a:lnTo>
                  <a:pt x="8597" y="20714"/>
                </a:lnTo>
                <a:cubicBezTo>
                  <a:pt x="8597" y="20682"/>
                  <a:pt x="8568" y="20655"/>
                  <a:pt x="8532" y="20655"/>
                </a:cubicBezTo>
                <a:lnTo>
                  <a:pt x="7002" y="20655"/>
                </a:lnTo>
                <a:cubicBezTo>
                  <a:pt x="6973" y="20655"/>
                  <a:pt x="6948" y="20628"/>
                  <a:pt x="6960" y="20601"/>
                </a:cubicBezTo>
                <a:lnTo>
                  <a:pt x="7310" y="19737"/>
                </a:lnTo>
                <a:cubicBezTo>
                  <a:pt x="7316" y="19721"/>
                  <a:pt x="7340" y="19710"/>
                  <a:pt x="7358" y="19710"/>
                </a:cubicBezTo>
                <a:cubicBezTo>
                  <a:pt x="7388" y="19716"/>
                  <a:pt x="7423" y="19716"/>
                  <a:pt x="7453" y="19716"/>
                </a:cubicBezTo>
                <a:cubicBezTo>
                  <a:pt x="7951" y="19716"/>
                  <a:pt x="8360" y="19359"/>
                  <a:pt x="8389" y="18911"/>
                </a:cubicBezTo>
                <a:cubicBezTo>
                  <a:pt x="8389" y="18884"/>
                  <a:pt x="8419" y="18868"/>
                  <a:pt x="8443" y="18874"/>
                </a:cubicBezTo>
                <a:cubicBezTo>
                  <a:pt x="8888" y="18971"/>
                  <a:pt x="9345" y="19036"/>
                  <a:pt x="9813" y="19079"/>
                </a:cubicBezTo>
                <a:cubicBezTo>
                  <a:pt x="9837" y="19079"/>
                  <a:pt x="9856" y="19095"/>
                  <a:pt x="9856" y="19117"/>
                </a:cubicBezTo>
                <a:lnTo>
                  <a:pt x="9856" y="19521"/>
                </a:lnTo>
                <a:cubicBezTo>
                  <a:pt x="9856" y="19980"/>
                  <a:pt x="10289" y="20395"/>
                  <a:pt x="10806" y="20395"/>
                </a:cubicBezTo>
                <a:cubicBezTo>
                  <a:pt x="11322" y="20395"/>
                  <a:pt x="11755" y="19980"/>
                  <a:pt x="11755" y="19521"/>
                </a:cubicBezTo>
                <a:lnTo>
                  <a:pt x="11755" y="19117"/>
                </a:lnTo>
                <a:cubicBezTo>
                  <a:pt x="11755" y="19095"/>
                  <a:pt x="11772" y="19079"/>
                  <a:pt x="11796" y="19079"/>
                </a:cubicBezTo>
                <a:cubicBezTo>
                  <a:pt x="12265" y="19042"/>
                  <a:pt x="12721" y="18971"/>
                  <a:pt x="13166" y="18874"/>
                </a:cubicBezTo>
                <a:cubicBezTo>
                  <a:pt x="13196" y="18868"/>
                  <a:pt x="13220" y="18884"/>
                  <a:pt x="13220" y="18911"/>
                </a:cubicBezTo>
                <a:cubicBezTo>
                  <a:pt x="13250" y="19359"/>
                  <a:pt x="13660" y="19716"/>
                  <a:pt x="14158" y="19716"/>
                </a:cubicBezTo>
                <a:cubicBezTo>
                  <a:pt x="14194" y="19716"/>
                  <a:pt x="14223" y="19716"/>
                  <a:pt x="14253" y="19710"/>
                </a:cubicBezTo>
                <a:cubicBezTo>
                  <a:pt x="14277" y="19710"/>
                  <a:pt x="14295" y="19721"/>
                  <a:pt x="14301" y="19737"/>
                </a:cubicBezTo>
                <a:lnTo>
                  <a:pt x="14650" y="20601"/>
                </a:lnTo>
                <a:cubicBezTo>
                  <a:pt x="14662" y="20628"/>
                  <a:pt x="14639" y="20655"/>
                  <a:pt x="14609" y="20655"/>
                </a:cubicBezTo>
                <a:lnTo>
                  <a:pt x="13077" y="20655"/>
                </a:lnTo>
                <a:cubicBezTo>
                  <a:pt x="13042" y="20655"/>
                  <a:pt x="13012" y="20682"/>
                  <a:pt x="13012" y="20714"/>
                </a:cubicBezTo>
                <a:lnTo>
                  <a:pt x="13012" y="21600"/>
                </a:lnTo>
                <a:lnTo>
                  <a:pt x="17505" y="21600"/>
                </a:lnTo>
                <a:lnTo>
                  <a:pt x="17505" y="20714"/>
                </a:lnTo>
                <a:cubicBezTo>
                  <a:pt x="17505" y="20682"/>
                  <a:pt x="17474" y="20655"/>
                  <a:pt x="17439" y="20655"/>
                </a:cubicBezTo>
                <a:lnTo>
                  <a:pt x="15855" y="20655"/>
                </a:lnTo>
                <a:cubicBezTo>
                  <a:pt x="15808" y="20655"/>
                  <a:pt x="15759" y="20628"/>
                  <a:pt x="15748" y="20584"/>
                </a:cubicBezTo>
                <a:lnTo>
                  <a:pt x="15113" y="19014"/>
                </a:lnTo>
                <a:cubicBezTo>
                  <a:pt x="15101" y="18981"/>
                  <a:pt x="15089" y="18943"/>
                  <a:pt x="15095" y="18911"/>
                </a:cubicBezTo>
                <a:cubicBezTo>
                  <a:pt x="15095" y="18895"/>
                  <a:pt x="15095" y="18880"/>
                  <a:pt x="15095" y="18864"/>
                </a:cubicBezTo>
                <a:lnTo>
                  <a:pt x="15095" y="18307"/>
                </a:lnTo>
                <a:cubicBezTo>
                  <a:pt x="15095" y="18285"/>
                  <a:pt x="15107" y="18269"/>
                  <a:pt x="15124" y="18258"/>
                </a:cubicBezTo>
                <a:cubicBezTo>
                  <a:pt x="15510" y="18096"/>
                  <a:pt x="15884" y="17913"/>
                  <a:pt x="16246" y="17708"/>
                </a:cubicBezTo>
                <a:cubicBezTo>
                  <a:pt x="16264" y="17697"/>
                  <a:pt x="16283" y="17702"/>
                  <a:pt x="16295" y="17718"/>
                </a:cubicBezTo>
                <a:cubicBezTo>
                  <a:pt x="16449" y="18026"/>
                  <a:pt x="16793" y="18232"/>
                  <a:pt x="17185" y="18221"/>
                </a:cubicBezTo>
                <a:cubicBezTo>
                  <a:pt x="17695" y="18205"/>
                  <a:pt x="18086" y="17804"/>
                  <a:pt x="18086" y="17345"/>
                </a:cubicBezTo>
                <a:lnTo>
                  <a:pt x="18086" y="16422"/>
                </a:lnTo>
                <a:cubicBezTo>
                  <a:pt x="18086" y="16401"/>
                  <a:pt x="18098" y="16379"/>
                  <a:pt x="18110" y="16368"/>
                </a:cubicBezTo>
                <a:cubicBezTo>
                  <a:pt x="18371" y="16136"/>
                  <a:pt x="18615" y="15888"/>
                  <a:pt x="18846" y="15629"/>
                </a:cubicBezTo>
                <a:cubicBezTo>
                  <a:pt x="18858" y="15613"/>
                  <a:pt x="18888" y="15613"/>
                  <a:pt x="18906" y="15624"/>
                </a:cubicBezTo>
                <a:cubicBezTo>
                  <a:pt x="19078" y="15743"/>
                  <a:pt x="19291" y="15807"/>
                  <a:pt x="19529" y="15796"/>
                </a:cubicBezTo>
                <a:cubicBezTo>
                  <a:pt x="20027" y="15769"/>
                  <a:pt x="20413" y="15381"/>
                  <a:pt x="20413" y="14922"/>
                </a:cubicBezTo>
                <a:lnTo>
                  <a:pt x="20413" y="13718"/>
                </a:lnTo>
                <a:cubicBezTo>
                  <a:pt x="20413" y="13696"/>
                  <a:pt x="20394" y="13681"/>
                  <a:pt x="20371" y="13681"/>
                </a:cubicBezTo>
                <a:lnTo>
                  <a:pt x="20241" y="13681"/>
                </a:lnTo>
                <a:cubicBezTo>
                  <a:pt x="20223" y="13681"/>
                  <a:pt x="20205" y="13658"/>
                  <a:pt x="20217" y="13642"/>
                </a:cubicBezTo>
                <a:cubicBezTo>
                  <a:pt x="20347" y="13383"/>
                  <a:pt x="20466" y="13119"/>
                  <a:pt x="20573" y="12849"/>
                </a:cubicBezTo>
                <a:cubicBezTo>
                  <a:pt x="20579" y="12833"/>
                  <a:pt x="20596" y="12822"/>
                  <a:pt x="20613" y="12822"/>
                </a:cubicBezTo>
                <a:cubicBezTo>
                  <a:pt x="20631" y="12822"/>
                  <a:pt x="20650" y="12822"/>
                  <a:pt x="20656" y="12822"/>
                </a:cubicBezTo>
                <a:cubicBezTo>
                  <a:pt x="21161" y="12806"/>
                  <a:pt x="21557" y="12427"/>
                  <a:pt x="21557" y="11968"/>
                </a:cubicBezTo>
                <a:lnTo>
                  <a:pt x="21557" y="10749"/>
                </a:lnTo>
                <a:cubicBezTo>
                  <a:pt x="21557" y="10722"/>
                  <a:pt x="21535" y="10705"/>
                  <a:pt x="21511" y="10705"/>
                </a:cubicBezTo>
                <a:lnTo>
                  <a:pt x="21166" y="10705"/>
                </a:lnTo>
                <a:cubicBezTo>
                  <a:pt x="21136" y="10705"/>
                  <a:pt x="21112" y="10684"/>
                  <a:pt x="21118" y="10657"/>
                </a:cubicBezTo>
                <a:cubicBezTo>
                  <a:pt x="21153" y="10344"/>
                  <a:pt x="21172" y="10031"/>
                  <a:pt x="21172" y="9713"/>
                </a:cubicBezTo>
                <a:cubicBezTo>
                  <a:pt x="21172" y="9659"/>
                  <a:pt x="21172" y="9610"/>
                  <a:pt x="21172" y="9556"/>
                </a:cubicBezTo>
                <a:cubicBezTo>
                  <a:pt x="21160" y="9534"/>
                  <a:pt x="21172" y="9513"/>
                  <a:pt x="21190" y="9502"/>
                </a:cubicBezTo>
                <a:cubicBezTo>
                  <a:pt x="21439" y="9351"/>
                  <a:pt x="21600" y="9092"/>
                  <a:pt x="21600" y="8795"/>
                </a:cubicBezTo>
                <a:lnTo>
                  <a:pt x="21600" y="7563"/>
                </a:lnTo>
                <a:cubicBezTo>
                  <a:pt x="21600" y="7542"/>
                  <a:pt x="21581" y="7526"/>
                  <a:pt x="21557" y="7526"/>
                </a:cubicBezTo>
                <a:lnTo>
                  <a:pt x="20923" y="7526"/>
                </a:lnTo>
                <a:cubicBezTo>
                  <a:pt x="20899" y="7526"/>
                  <a:pt x="20875" y="7509"/>
                  <a:pt x="20869" y="7487"/>
                </a:cubicBezTo>
                <a:cubicBezTo>
                  <a:pt x="20751" y="7039"/>
                  <a:pt x="20596" y="6603"/>
                  <a:pt x="20406" y="6182"/>
                </a:cubicBezTo>
                <a:cubicBezTo>
                  <a:pt x="20394" y="6160"/>
                  <a:pt x="20394" y="6137"/>
                  <a:pt x="20400" y="6116"/>
                </a:cubicBezTo>
                <a:cubicBezTo>
                  <a:pt x="20418" y="6046"/>
                  <a:pt x="20430" y="5970"/>
                  <a:pt x="20430" y="5895"/>
                </a:cubicBezTo>
                <a:lnTo>
                  <a:pt x="20430" y="4680"/>
                </a:lnTo>
                <a:cubicBezTo>
                  <a:pt x="20430" y="4653"/>
                  <a:pt x="20406" y="4626"/>
                  <a:pt x="20371" y="4626"/>
                </a:cubicBezTo>
                <a:lnTo>
                  <a:pt x="19558" y="4626"/>
                </a:lnTo>
                <a:cubicBezTo>
                  <a:pt x="19535" y="4626"/>
                  <a:pt x="19511" y="4616"/>
                  <a:pt x="19499" y="4594"/>
                </a:cubicBezTo>
                <a:cubicBezTo>
                  <a:pt x="19125" y="4076"/>
                  <a:pt x="18703" y="3589"/>
                  <a:pt x="18229" y="3141"/>
                </a:cubicBezTo>
                <a:cubicBezTo>
                  <a:pt x="18205" y="3120"/>
                  <a:pt x="18193" y="3093"/>
                  <a:pt x="18193" y="3060"/>
                </a:cubicBezTo>
                <a:lnTo>
                  <a:pt x="18193" y="2202"/>
                </a:lnTo>
                <a:cubicBezTo>
                  <a:pt x="18193" y="2175"/>
                  <a:pt x="18169" y="2154"/>
                  <a:pt x="18140" y="2154"/>
                </a:cubicBezTo>
                <a:lnTo>
                  <a:pt x="17036" y="2154"/>
                </a:lnTo>
                <a:cubicBezTo>
                  <a:pt x="17007" y="2154"/>
                  <a:pt x="16982" y="2149"/>
                  <a:pt x="16958" y="2133"/>
                </a:cubicBezTo>
                <a:cubicBezTo>
                  <a:pt x="16436" y="1776"/>
                  <a:pt x="15874" y="1469"/>
                  <a:pt x="15280" y="1210"/>
                </a:cubicBezTo>
                <a:cubicBezTo>
                  <a:pt x="15256" y="1199"/>
                  <a:pt x="15243" y="1183"/>
                  <a:pt x="15243" y="1156"/>
                </a:cubicBezTo>
                <a:lnTo>
                  <a:pt x="15243" y="636"/>
                </a:lnTo>
                <a:cubicBezTo>
                  <a:pt x="15243" y="609"/>
                  <a:pt x="15221" y="589"/>
                  <a:pt x="15191" y="589"/>
                </a:cubicBezTo>
                <a:lnTo>
                  <a:pt x="13463" y="589"/>
                </a:lnTo>
                <a:cubicBezTo>
                  <a:pt x="13439" y="589"/>
                  <a:pt x="13411" y="582"/>
                  <a:pt x="13387" y="577"/>
                </a:cubicBezTo>
                <a:cubicBezTo>
                  <a:pt x="12865" y="453"/>
                  <a:pt x="12331" y="367"/>
                  <a:pt x="11779" y="324"/>
                </a:cubicBezTo>
                <a:cubicBezTo>
                  <a:pt x="11761" y="324"/>
                  <a:pt x="11749" y="313"/>
                  <a:pt x="11749" y="297"/>
                </a:cubicBezTo>
                <a:lnTo>
                  <a:pt x="11749" y="37"/>
                </a:lnTo>
                <a:cubicBezTo>
                  <a:pt x="11749" y="16"/>
                  <a:pt x="11731" y="0"/>
                  <a:pt x="11707" y="0"/>
                </a:cubicBezTo>
                <a:lnTo>
                  <a:pt x="10800" y="0"/>
                </a:lnTo>
                <a:lnTo>
                  <a:pt x="9891" y="0"/>
                </a:lnTo>
                <a:close/>
                <a:moveTo>
                  <a:pt x="9821" y="918"/>
                </a:moveTo>
                <a:cubicBezTo>
                  <a:pt x="9839" y="918"/>
                  <a:pt x="9856" y="929"/>
                  <a:pt x="9856" y="945"/>
                </a:cubicBezTo>
                <a:lnTo>
                  <a:pt x="9856" y="1269"/>
                </a:lnTo>
                <a:cubicBezTo>
                  <a:pt x="9856" y="1674"/>
                  <a:pt x="10164" y="2009"/>
                  <a:pt x="10574" y="2100"/>
                </a:cubicBezTo>
                <a:cubicBezTo>
                  <a:pt x="10592" y="2106"/>
                  <a:pt x="10609" y="2121"/>
                  <a:pt x="10609" y="2138"/>
                </a:cubicBezTo>
                <a:lnTo>
                  <a:pt x="10609" y="5237"/>
                </a:lnTo>
                <a:lnTo>
                  <a:pt x="10615" y="5237"/>
                </a:lnTo>
                <a:cubicBezTo>
                  <a:pt x="10615" y="5280"/>
                  <a:pt x="10580" y="5313"/>
                  <a:pt x="10533" y="5313"/>
                </a:cubicBezTo>
                <a:cubicBezTo>
                  <a:pt x="10147" y="5334"/>
                  <a:pt x="9773" y="5393"/>
                  <a:pt x="9411" y="5490"/>
                </a:cubicBezTo>
                <a:cubicBezTo>
                  <a:pt x="9370" y="5501"/>
                  <a:pt x="9321" y="5479"/>
                  <a:pt x="9304" y="5441"/>
                </a:cubicBezTo>
                <a:lnTo>
                  <a:pt x="8081" y="2381"/>
                </a:lnTo>
                <a:cubicBezTo>
                  <a:pt x="8076" y="2364"/>
                  <a:pt x="8075" y="2348"/>
                  <a:pt x="8087" y="2332"/>
                </a:cubicBezTo>
                <a:cubicBezTo>
                  <a:pt x="8188" y="2197"/>
                  <a:pt x="8241" y="2035"/>
                  <a:pt x="8241" y="1863"/>
                </a:cubicBezTo>
                <a:lnTo>
                  <a:pt x="8241" y="1220"/>
                </a:lnTo>
                <a:cubicBezTo>
                  <a:pt x="8241" y="1198"/>
                  <a:pt x="8254" y="1181"/>
                  <a:pt x="8278" y="1176"/>
                </a:cubicBezTo>
                <a:cubicBezTo>
                  <a:pt x="8776" y="1052"/>
                  <a:pt x="9293" y="966"/>
                  <a:pt x="9821" y="918"/>
                </a:cubicBezTo>
                <a:close/>
                <a:moveTo>
                  <a:pt x="11790" y="923"/>
                </a:moveTo>
                <a:cubicBezTo>
                  <a:pt x="12318" y="971"/>
                  <a:pt x="12835" y="1058"/>
                  <a:pt x="13333" y="1183"/>
                </a:cubicBezTo>
                <a:cubicBezTo>
                  <a:pt x="13357" y="1188"/>
                  <a:pt x="13368" y="1203"/>
                  <a:pt x="13368" y="1225"/>
                </a:cubicBezTo>
                <a:lnTo>
                  <a:pt x="13368" y="1868"/>
                </a:lnTo>
                <a:cubicBezTo>
                  <a:pt x="13368" y="2040"/>
                  <a:pt x="13427" y="2202"/>
                  <a:pt x="13522" y="2337"/>
                </a:cubicBezTo>
                <a:cubicBezTo>
                  <a:pt x="13534" y="2353"/>
                  <a:pt x="13536" y="2369"/>
                  <a:pt x="13530" y="2386"/>
                </a:cubicBezTo>
                <a:lnTo>
                  <a:pt x="12306" y="5448"/>
                </a:lnTo>
                <a:cubicBezTo>
                  <a:pt x="12288" y="5485"/>
                  <a:pt x="12248" y="5506"/>
                  <a:pt x="12200" y="5495"/>
                </a:cubicBezTo>
                <a:cubicBezTo>
                  <a:pt x="11844" y="5398"/>
                  <a:pt x="11470" y="5339"/>
                  <a:pt x="11078" y="5318"/>
                </a:cubicBezTo>
                <a:cubicBezTo>
                  <a:pt x="11031" y="5318"/>
                  <a:pt x="10995" y="5280"/>
                  <a:pt x="10995" y="5242"/>
                </a:cubicBezTo>
                <a:lnTo>
                  <a:pt x="10995" y="2143"/>
                </a:lnTo>
                <a:lnTo>
                  <a:pt x="11000" y="2143"/>
                </a:lnTo>
                <a:cubicBezTo>
                  <a:pt x="11000" y="2121"/>
                  <a:pt x="11020" y="2106"/>
                  <a:pt x="11037" y="2106"/>
                </a:cubicBezTo>
                <a:cubicBezTo>
                  <a:pt x="11453" y="2014"/>
                  <a:pt x="11755" y="1679"/>
                  <a:pt x="11755" y="1274"/>
                </a:cubicBezTo>
                <a:lnTo>
                  <a:pt x="11755" y="950"/>
                </a:lnTo>
                <a:cubicBezTo>
                  <a:pt x="11755" y="934"/>
                  <a:pt x="11772" y="923"/>
                  <a:pt x="11790" y="923"/>
                </a:cubicBezTo>
                <a:close/>
                <a:moveTo>
                  <a:pt x="15280" y="1878"/>
                </a:moveTo>
                <a:cubicBezTo>
                  <a:pt x="15613" y="2034"/>
                  <a:pt x="15979" y="2229"/>
                  <a:pt x="16282" y="2413"/>
                </a:cubicBezTo>
                <a:cubicBezTo>
                  <a:pt x="16305" y="2423"/>
                  <a:pt x="16319" y="2445"/>
                  <a:pt x="16319" y="2472"/>
                </a:cubicBezTo>
                <a:lnTo>
                  <a:pt x="16319" y="3271"/>
                </a:lnTo>
                <a:cubicBezTo>
                  <a:pt x="16319" y="3277"/>
                  <a:pt x="16319" y="3363"/>
                  <a:pt x="16319" y="3411"/>
                </a:cubicBezTo>
                <a:cubicBezTo>
                  <a:pt x="16319" y="3438"/>
                  <a:pt x="16307" y="3461"/>
                  <a:pt x="16289" y="3482"/>
                </a:cubicBezTo>
                <a:lnTo>
                  <a:pt x="13813" y="6165"/>
                </a:lnTo>
                <a:cubicBezTo>
                  <a:pt x="13784" y="6197"/>
                  <a:pt x="13730" y="6203"/>
                  <a:pt x="13695" y="6176"/>
                </a:cubicBezTo>
                <a:cubicBezTo>
                  <a:pt x="13392" y="5971"/>
                  <a:pt x="13066" y="5797"/>
                  <a:pt x="12710" y="5657"/>
                </a:cubicBezTo>
                <a:cubicBezTo>
                  <a:pt x="12668" y="5641"/>
                  <a:pt x="12644" y="5598"/>
                  <a:pt x="12662" y="5561"/>
                </a:cubicBezTo>
                <a:lnTo>
                  <a:pt x="13832" y="2634"/>
                </a:lnTo>
                <a:cubicBezTo>
                  <a:pt x="13850" y="2623"/>
                  <a:pt x="13868" y="2618"/>
                  <a:pt x="13886" y="2623"/>
                </a:cubicBezTo>
                <a:cubicBezTo>
                  <a:pt x="14087" y="2715"/>
                  <a:pt x="14330" y="2742"/>
                  <a:pt x="14579" y="2677"/>
                </a:cubicBezTo>
                <a:cubicBezTo>
                  <a:pt x="14959" y="2580"/>
                  <a:pt x="15219" y="2261"/>
                  <a:pt x="15243" y="1900"/>
                </a:cubicBezTo>
                <a:cubicBezTo>
                  <a:pt x="15243" y="1883"/>
                  <a:pt x="15262" y="1872"/>
                  <a:pt x="15280" y="1878"/>
                </a:cubicBezTo>
                <a:close/>
                <a:moveTo>
                  <a:pt x="6336" y="1884"/>
                </a:moveTo>
                <a:cubicBezTo>
                  <a:pt x="6354" y="1874"/>
                  <a:pt x="6372" y="1889"/>
                  <a:pt x="6372" y="1905"/>
                </a:cubicBezTo>
                <a:cubicBezTo>
                  <a:pt x="6390" y="2261"/>
                  <a:pt x="6652" y="2580"/>
                  <a:pt x="7037" y="2682"/>
                </a:cubicBezTo>
                <a:cubicBezTo>
                  <a:pt x="7293" y="2747"/>
                  <a:pt x="7529" y="2720"/>
                  <a:pt x="7731" y="2629"/>
                </a:cubicBezTo>
                <a:cubicBezTo>
                  <a:pt x="7749" y="2623"/>
                  <a:pt x="7768" y="2629"/>
                  <a:pt x="7774" y="2645"/>
                </a:cubicBezTo>
                <a:lnTo>
                  <a:pt x="8942" y="5571"/>
                </a:lnTo>
                <a:cubicBezTo>
                  <a:pt x="8960" y="5609"/>
                  <a:pt x="8935" y="5652"/>
                  <a:pt x="8894" y="5669"/>
                </a:cubicBezTo>
                <a:cubicBezTo>
                  <a:pt x="8544" y="5809"/>
                  <a:pt x="8212" y="5981"/>
                  <a:pt x="7909" y="6187"/>
                </a:cubicBezTo>
                <a:cubicBezTo>
                  <a:pt x="7873" y="6214"/>
                  <a:pt x="7820" y="6209"/>
                  <a:pt x="7790" y="6176"/>
                </a:cubicBezTo>
                <a:lnTo>
                  <a:pt x="5317" y="3492"/>
                </a:lnTo>
                <a:cubicBezTo>
                  <a:pt x="5299" y="3471"/>
                  <a:pt x="5287" y="3450"/>
                  <a:pt x="5287" y="3423"/>
                </a:cubicBezTo>
                <a:cubicBezTo>
                  <a:pt x="5287" y="3375"/>
                  <a:pt x="5287" y="3287"/>
                  <a:pt x="5287" y="3281"/>
                </a:cubicBezTo>
                <a:lnTo>
                  <a:pt x="5298" y="2478"/>
                </a:lnTo>
                <a:cubicBezTo>
                  <a:pt x="5298" y="2457"/>
                  <a:pt x="5310" y="2434"/>
                  <a:pt x="5333" y="2418"/>
                </a:cubicBezTo>
                <a:cubicBezTo>
                  <a:pt x="5636" y="2234"/>
                  <a:pt x="6004" y="2041"/>
                  <a:pt x="6336" y="1884"/>
                </a:cubicBezTo>
                <a:close/>
                <a:moveTo>
                  <a:pt x="18099" y="3882"/>
                </a:moveTo>
                <a:cubicBezTo>
                  <a:pt x="18318" y="4114"/>
                  <a:pt x="18532" y="4351"/>
                  <a:pt x="18728" y="4599"/>
                </a:cubicBezTo>
                <a:cubicBezTo>
                  <a:pt x="18733" y="4610"/>
                  <a:pt x="18726" y="4626"/>
                  <a:pt x="18715" y="4626"/>
                </a:cubicBezTo>
                <a:lnTo>
                  <a:pt x="18603" y="4626"/>
                </a:lnTo>
                <a:cubicBezTo>
                  <a:pt x="18580" y="4626"/>
                  <a:pt x="18561" y="4643"/>
                  <a:pt x="18561" y="4665"/>
                </a:cubicBezTo>
                <a:lnTo>
                  <a:pt x="18561" y="5387"/>
                </a:lnTo>
                <a:cubicBezTo>
                  <a:pt x="18561" y="5414"/>
                  <a:pt x="18544" y="5437"/>
                  <a:pt x="18520" y="5453"/>
                </a:cubicBezTo>
                <a:lnTo>
                  <a:pt x="14965" y="7320"/>
                </a:lnTo>
                <a:cubicBezTo>
                  <a:pt x="14923" y="7342"/>
                  <a:pt x="14876" y="7331"/>
                  <a:pt x="14852" y="7293"/>
                </a:cubicBezTo>
                <a:cubicBezTo>
                  <a:pt x="14644" y="7002"/>
                  <a:pt x="14402" y="6738"/>
                  <a:pt x="14123" y="6500"/>
                </a:cubicBezTo>
                <a:cubicBezTo>
                  <a:pt x="14087" y="6473"/>
                  <a:pt x="14086" y="6425"/>
                  <a:pt x="14116" y="6392"/>
                </a:cubicBezTo>
                <a:lnTo>
                  <a:pt x="16424" y="3892"/>
                </a:lnTo>
                <a:cubicBezTo>
                  <a:pt x="16436" y="3881"/>
                  <a:pt x="16461" y="3881"/>
                  <a:pt x="16473" y="3897"/>
                </a:cubicBezTo>
                <a:cubicBezTo>
                  <a:pt x="16639" y="4129"/>
                  <a:pt x="16929" y="4280"/>
                  <a:pt x="17255" y="4280"/>
                </a:cubicBezTo>
                <a:cubicBezTo>
                  <a:pt x="17587" y="4280"/>
                  <a:pt x="17879" y="4125"/>
                  <a:pt x="18045" y="3887"/>
                </a:cubicBezTo>
                <a:cubicBezTo>
                  <a:pt x="18057" y="3871"/>
                  <a:pt x="18081" y="3866"/>
                  <a:pt x="18099" y="3882"/>
                </a:cubicBezTo>
                <a:close/>
                <a:moveTo>
                  <a:pt x="3518" y="3887"/>
                </a:moveTo>
                <a:cubicBezTo>
                  <a:pt x="3530" y="3871"/>
                  <a:pt x="3560" y="3876"/>
                  <a:pt x="3572" y="3892"/>
                </a:cubicBezTo>
                <a:cubicBezTo>
                  <a:pt x="3738" y="4130"/>
                  <a:pt x="4029" y="4287"/>
                  <a:pt x="4362" y="4287"/>
                </a:cubicBezTo>
                <a:cubicBezTo>
                  <a:pt x="4688" y="4287"/>
                  <a:pt x="4978" y="4134"/>
                  <a:pt x="5144" y="3902"/>
                </a:cubicBezTo>
                <a:cubicBezTo>
                  <a:pt x="5156" y="3886"/>
                  <a:pt x="5180" y="3886"/>
                  <a:pt x="5198" y="3897"/>
                </a:cubicBezTo>
                <a:lnTo>
                  <a:pt x="7507" y="6398"/>
                </a:lnTo>
                <a:cubicBezTo>
                  <a:pt x="7536" y="6430"/>
                  <a:pt x="7529" y="6473"/>
                  <a:pt x="7499" y="6505"/>
                </a:cubicBezTo>
                <a:cubicBezTo>
                  <a:pt x="7220" y="6743"/>
                  <a:pt x="6978" y="7007"/>
                  <a:pt x="6770" y="7298"/>
                </a:cubicBezTo>
                <a:cubicBezTo>
                  <a:pt x="6747" y="7331"/>
                  <a:pt x="6693" y="7342"/>
                  <a:pt x="6657" y="7325"/>
                </a:cubicBezTo>
                <a:lnTo>
                  <a:pt x="3097" y="5453"/>
                </a:lnTo>
                <a:cubicBezTo>
                  <a:pt x="3073" y="5442"/>
                  <a:pt x="3056" y="5414"/>
                  <a:pt x="3056" y="5387"/>
                </a:cubicBezTo>
                <a:lnTo>
                  <a:pt x="3056" y="4665"/>
                </a:lnTo>
                <a:cubicBezTo>
                  <a:pt x="3056" y="4643"/>
                  <a:pt x="3037" y="4626"/>
                  <a:pt x="3013" y="4626"/>
                </a:cubicBezTo>
                <a:lnTo>
                  <a:pt x="2900" y="4626"/>
                </a:lnTo>
                <a:cubicBezTo>
                  <a:pt x="2888" y="4631"/>
                  <a:pt x="2883" y="4615"/>
                  <a:pt x="2889" y="4604"/>
                </a:cubicBezTo>
                <a:cubicBezTo>
                  <a:pt x="3085" y="4356"/>
                  <a:pt x="3292" y="4114"/>
                  <a:pt x="3518" y="3887"/>
                </a:cubicBezTo>
                <a:close/>
                <a:moveTo>
                  <a:pt x="11067" y="5664"/>
                </a:moveTo>
                <a:cubicBezTo>
                  <a:pt x="11417" y="5680"/>
                  <a:pt x="11755" y="5739"/>
                  <a:pt x="12081" y="5826"/>
                </a:cubicBezTo>
                <a:cubicBezTo>
                  <a:pt x="12117" y="5836"/>
                  <a:pt x="12134" y="5867"/>
                  <a:pt x="12122" y="5900"/>
                </a:cubicBezTo>
                <a:lnTo>
                  <a:pt x="11119" y="8405"/>
                </a:lnTo>
                <a:cubicBezTo>
                  <a:pt x="11107" y="8432"/>
                  <a:pt x="11084" y="8443"/>
                  <a:pt x="11054" y="8437"/>
                </a:cubicBezTo>
                <a:cubicBezTo>
                  <a:pt x="11024" y="8432"/>
                  <a:pt x="11000" y="8410"/>
                  <a:pt x="11000" y="8383"/>
                </a:cubicBezTo>
                <a:lnTo>
                  <a:pt x="11000" y="5723"/>
                </a:lnTo>
                <a:cubicBezTo>
                  <a:pt x="11000" y="5690"/>
                  <a:pt x="11031" y="5664"/>
                  <a:pt x="11067" y="5664"/>
                </a:cubicBezTo>
                <a:close/>
                <a:moveTo>
                  <a:pt x="10550" y="5669"/>
                </a:moveTo>
                <a:cubicBezTo>
                  <a:pt x="10585" y="5669"/>
                  <a:pt x="10615" y="5695"/>
                  <a:pt x="10615" y="5728"/>
                </a:cubicBezTo>
                <a:lnTo>
                  <a:pt x="10615" y="8390"/>
                </a:lnTo>
                <a:cubicBezTo>
                  <a:pt x="10615" y="8417"/>
                  <a:pt x="10592" y="8439"/>
                  <a:pt x="10563" y="8444"/>
                </a:cubicBezTo>
                <a:cubicBezTo>
                  <a:pt x="10533" y="8449"/>
                  <a:pt x="10502" y="8432"/>
                  <a:pt x="10496" y="8410"/>
                </a:cubicBezTo>
                <a:lnTo>
                  <a:pt x="9495" y="5907"/>
                </a:lnTo>
                <a:cubicBezTo>
                  <a:pt x="9483" y="5874"/>
                  <a:pt x="9500" y="5841"/>
                  <a:pt x="9535" y="5831"/>
                </a:cubicBezTo>
                <a:cubicBezTo>
                  <a:pt x="9862" y="5744"/>
                  <a:pt x="10200" y="5685"/>
                  <a:pt x="10550" y="5669"/>
                </a:cubicBezTo>
                <a:close/>
                <a:moveTo>
                  <a:pt x="3097" y="5858"/>
                </a:moveTo>
                <a:lnTo>
                  <a:pt x="6461" y="7622"/>
                </a:lnTo>
                <a:cubicBezTo>
                  <a:pt x="6502" y="7644"/>
                  <a:pt x="6516" y="7687"/>
                  <a:pt x="6498" y="7725"/>
                </a:cubicBezTo>
                <a:cubicBezTo>
                  <a:pt x="6326" y="8033"/>
                  <a:pt x="6194" y="8357"/>
                  <a:pt x="6105" y="8697"/>
                </a:cubicBezTo>
                <a:cubicBezTo>
                  <a:pt x="6093" y="8735"/>
                  <a:pt x="6052" y="8761"/>
                  <a:pt x="6005" y="8756"/>
                </a:cubicBezTo>
                <a:lnTo>
                  <a:pt x="1958" y="8108"/>
                </a:lnTo>
                <a:cubicBezTo>
                  <a:pt x="1923" y="8103"/>
                  <a:pt x="1899" y="8077"/>
                  <a:pt x="1899" y="8044"/>
                </a:cubicBezTo>
                <a:lnTo>
                  <a:pt x="1899" y="7563"/>
                </a:lnTo>
                <a:cubicBezTo>
                  <a:pt x="1899" y="7542"/>
                  <a:pt x="1880" y="7526"/>
                  <a:pt x="1856" y="7526"/>
                </a:cubicBezTo>
                <a:lnTo>
                  <a:pt x="1454" y="7526"/>
                </a:lnTo>
                <a:cubicBezTo>
                  <a:pt x="1424" y="7532"/>
                  <a:pt x="1405" y="7504"/>
                  <a:pt x="1411" y="7482"/>
                </a:cubicBezTo>
                <a:cubicBezTo>
                  <a:pt x="1488" y="7218"/>
                  <a:pt x="1577" y="6953"/>
                  <a:pt x="1678" y="6699"/>
                </a:cubicBezTo>
                <a:cubicBezTo>
                  <a:pt x="1684" y="6678"/>
                  <a:pt x="1714" y="6667"/>
                  <a:pt x="1738" y="6678"/>
                </a:cubicBezTo>
                <a:cubicBezTo>
                  <a:pt x="1898" y="6742"/>
                  <a:pt x="2089" y="6769"/>
                  <a:pt x="2285" y="6737"/>
                </a:cubicBezTo>
                <a:cubicBezTo>
                  <a:pt x="2736" y="6666"/>
                  <a:pt x="3062" y="6294"/>
                  <a:pt x="3062" y="5873"/>
                </a:cubicBezTo>
                <a:cubicBezTo>
                  <a:pt x="3062" y="5857"/>
                  <a:pt x="3079" y="5847"/>
                  <a:pt x="3097" y="5858"/>
                </a:cubicBezTo>
                <a:close/>
                <a:moveTo>
                  <a:pt x="18525" y="5858"/>
                </a:moveTo>
                <a:cubicBezTo>
                  <a:pt x="18543" y="5852"/>
                  <a:pt x="18561" y="5857"/>
                  <a:pt x="18561" y="5873"/>
                </a:cubicBezTo>
                <a:cubicBezTo>
                  <a:pt x="18555" y="6294"/>
                  <a:pt x="18875" y="6666"/>
                  <a:pt x="19332" y="6737"/>
                </a:cubicBezTo>
                <a:cubicBezTo>
                  <a:pt x="19528" y="6769"/>
                  <a:pt x="19713" y="6742"/>
                  <a:pt x="19879" y="6678"/>
                </a:cubicBezTo>
                <a:cubicBezTo>
                  <a:pt x="19903" y="6667"/>
                  <a:pt x="19933" y="6678"/>
                  <a:pt x="19938" y="6699"/>
                </a:cubicBezTo>
                <a:cubicBezTo>
                  <a:pt x="20039" y="6953"/>
                  <a:pt x="20128" y="7218"/>
                  <a:pt x="20205" y="7482"/>
                </a:cubicBezTo>
                <a:cubicBezTo>
                  <a:pt x="20211" y="7504"/>
                  <a:pt x="20192" y="7526"/>
                  <a:pt x="20168" y="7526"/>
                </a:cubicBezTo>
                <a:lnTo>
                  <a:pt x="19766" y="7526"/>
                </a:lnTo>
                <a:cubicBezTo>
                  <a:pt x="19742" y="7526"/>
                  <a:pt x="19723" y="7542"/>
                  <a:pt x="19723" y="7563"/>
                </a:cubicBezTo>
                <a:lnTo>
                  <a:pt x="19723" y="8044"/>
                </a:lnTo>
                <a:cubicBezTo>
                  <a:pt x="19723" y="8077"/>
                  <a:pt x="19700" y="8103"/>
                  <a:pt x="19664" y="8108"/>
                </a:cubicBezTo>
                <a:lnTo>
                  <a:pt x="15618" y="8756"/>
                </a:lnTo>
                <a:cubicBezTo>
                  <a:pt x="15570" y="8761"/>
                  <a:pt x="15529" y="8735"/>
                  <a:pt x="15518" y="8697"/>
                </a:cubicBezTo>
                <a:cubicBezTo>
                  <a:pt x="15429" y="8357"/>
                  <a:pt x="15297" y="8033"/>
                  <a:pt x="15124" y="7725"/>
                </a:cubicBezTo>
                <a:cubicBezTo>
                  <a:pt x="15107" y="7687"/>
                  <a:pt x="15120" y="7644"/>
                  <a:pt x="15162" y="7622"/>
                </a:cubicBezTo>
                <a:lnTo>
                  <a:pt x="18525" y="5858"/>
                </a:lnTo>
                <a:close/>
                <a:moveTo>
                  <a:pt x="9042" y="5988"/>
                </a:moveTo>
                <a:cubicBezTo>
                  <a:pt x="9078" y="5977"/>
                  <a:pt x="9113" y="5987"/>
                  <a:pt x="9131" y="6020"/>
                </a:cubicBezTo>
                <a:lnTo>
                  <a:pt x="10134" y="8525"/>
                </a:lnTo>
                <a:cubicBezTo>
                  <a:pt x="10146" y="8552"/>
                  <a:pt x="10134" y="8578"/>
                  <a:pt x="10105" y="8589"/>
                </a:cubicBezTo>
                <a:cubicBezTo>
                  <a:pt x="10081" y="8600"/>
                  <a:pt x="10046" y="8601"/>
                  <a:pt x="10029" y="8579"/>
                </a:cubicBezTo>
                <a:lnTo>
                  <a:pt x="8141" y="6543"/>
                </a:lnTo>
                <a:cubicBezTo>
                  <a:pt x="8117" y="6516"/>
                  <a:pt x="8122" y="6478"/>
                  <a:pt x="8152" y="6457"/>
                </a:cubicBezTo>
                <a:cubicBezTo>
                  <a:pt x="8425" y="6273"/>
                  <a:pt x="8722" y="6112"/>
                  <a:pt x="9042" y="5988"/>
                </a:cubicBezTo>
                <a:close/>
                <a:moveTo>
                  <a:pt x="12521" y="5991"/>
                </a:moveTo>
                <a:cubicBezTo>
                  <a:pt x="12537" y="5985"/>
                  <a:pt x="12555" y="5984"/>
                  <a:pt x="12573" y="5993"/>
                </a:cubicBezTo>
                <a:cubicBezTo>
                  <a:pt x="12887" y="6117"/>
                  <a:pt x="13190" y="6273"/>
                  <a:pt x="13463" y="6462"/>
                </a:cubicBezTo>
                <a:cubicBezTo>
                  <a:pt x="13493" y="6483"/>
                  <a:pt x="13500" y="6521"/>
                  <a:pt x="13476" y="6548"/>
                </a:cubicBezTo>
                <a:lnTo>
                  <a:pt x="11588" y="8584"/>
                </a:lnTo>
                <a:cubicBezTo>
                  <a:pt x="11570" y="8606"/>
                  <a:pt x="11536" y="8610"/>
                  <a:pt x="11512" y="8594"/>
                </a:cubicBezTo>
                <a:cubicBezTo>
                  <a:pt x="11488" y="8583"/>
                  <a:pt x="11476" y="8552"/>
                  <a:pt x="11482" y="8530"/>
                </a:cubicBezTo>
                <a:lnTo>
                  <a:pt x="12484" y="6025"/>
                </a:lnTo>
                <a:cubicBezTo>
                  <a:pt x="12490" y="6008"/>
                  <a:pt x="12505" y="5997"/>
                  <a:pt x="12521" y="5991"/>
                </a:cubicBezTo>
                <a:close/>
                <a:moveTo>
                  <a:pt x="7800" y="6748"/>
                </a:moveTo>
                <a:cubicBezTo>
                  <a:pt x="7817" y="6749"/>
                  <a:pt x="7832" y="6757"/>
                  <a:pt x="7844" y="6770"/>
                </a:cubicBezTo>
                <a:lnTo>
                  <a:pt x="9724" y="8810"/>
                </a:lnTo>
                <a:cubicBezTo>
                  <a:pt x="9748" y="8832"/>
                  <a:pt x="9748" y="8865"/>
                  <a:pt x="9724" y="8881"/>
                </a:cubicBezTo>
                <a:cubicBezTo>
                  <a:pt x="9707" y="8903"/>
                  <a:pt x="9672" y="8907"/>
                  <a:pt x="9648" y="8896"/>
                </a:cubicBezTo>
                <a:lnTo>
                  <a:pt x="7113" y="7563"/>
                </a:lnTo>
                <a:cubicBezTo>
                  <a:pt x="7084" y="7547"/>
                  <a:pt x="7073" y="7509"/>
                  <a:pt x="7091" y="7482"/>
                </a:cubicBezTo>
                <a:cubicBezTo>
                  <a:pt x="7281" y="7223"/>
                  <a:pt x="7500" y="6980"/>
                  <a:pt x="7750" y="6764"/>
                </a:cubicBezTo>
                <a:cubicBezTo>
                  <a:pt x="7764" y="6753"/>
                  <a:pt x="7783" y="6748"/>
                  <a:pt x="7800" y="6748"/>
                </a:cubicBezTo>
                <a:close/>
                <a:moveTo>
                  <a:pt x="13812" y="6748"/>
                </a:moveTo>
                <a:cubicBezTo>
                  <a:pt x="13829" y="6748"/>
                  <a:pt x="13847" y="6753"/>
                  <a:pt x="13862" y="6764"/>
                </a:cubicBezTo>
                <a:cubicBezTo>
                  <a:pt x="14111" y="6980"/>
                  <a:pt x="14330" y="7218"/>
                  <a:pt x="14520" y="7482"/>
                </a:cubicBezTo>
                <a:cubicBezTo>
                  <a:pt x="14538" y="7509"/>
                  <a:pt x="14531" y="7547"/>
                  <a:pt x="14496" y="7563"/>
                </a:cubicBezTo>
                <a:lnTo>
                  <a:pt x="11957" y="8896"/>
                </a:lnTo>
                <a:cubicBezTo>
                  <a:pt x="11933" y="8907"/>
                  <a:pt x="11897" y="8902"/>
                  <a:pt x="11879" y="8886"/>
                </a:cubicBezTo>
                <a:cubicBezTo>
                  <a:pt x="11867" y="8864"/>
                  <a:pt x="11867" y="8832"/>
                  <a:pt x="11885" y="8810"/>
                </a:cubicBezTo>
                <a:lnTo>
                  <a:pt x="13767" y="6770"/>
                </a:lnTo>
                <a:cubicBezTo>
                  <a:pt x="13779" y="6757"/>
                  <a:pt x="13794" y="6749"/>
                  <a:pt x="13812" y="6748"/>
                </a:cubicBezTo>
                <a:close/>
                <a:moveTo>
                  <a:pt x="6869" y="7862"/>
                </a:moveTo>
                <a:cubicBezTo>
                  <a:pt x="6885" y="7858"/>
                  <a:pt x="6904" y="7860"/>
                  <a:pt x="6919" y="7870"/>
                </a:cubicBezTo>
                <a:lnTo>
                  <a:pt x="9457" y="9205"/>
                </a:lnTo>
                <a:cubicBezTo>
                  <a:pt x="9481" y="9216"/>
                  <a:pt x="9493" y="9247"/>
                  <a:pt x="9482" y="9269"/>
                </a:cubicBezTo>
                <a:cubicBezTo>
                  <a:pt x="9470" y="9296"/>
                  <a:pt x="9446" y="9308"/>
                  <a:pt x="9417" y="9308"/>
                </a:cubicBezTo>
                <a:lnTo>
                  <a:pt x="6533" y="8842"/>
                </a:lnTo>
                <a:cubicBezTo>
                  <a:pt x="6491" y="8837"/>
                  <a:pt x="6467" y="8805"/>
                  <a:pt x="6479" y="8773"/>
                </a:cubicBezTo>
                <a:cubicBezTo>
                  <a:pt x="6562" y="8465"/>
                  <a:pt x="6681" y="8173"/>
                  <a:pt x="6830" y="7892"/>
                </a:cubicBezTo>
                <a:cubicBezTo>
                  <a:pt x="6839" y="7876"/>
                  <a:pt x="6852" y="7866"/>
                  <a:pt x="6869" y="7862"/>
                </a:cubicBezTo>
                <a:close/>
                <a:moveTo>
                  <a:pt x="14741" y="7865"/>
                </a:moveTo>
                <a:cubicBezTo>
                  <a:pt x="14757" y="7869"/>
                  <a:pt x="14772" y="7879"/>
                  <a:pt x="14781" y="7892"/>
                </a:cubicBezTo>
                <a:cubicBezTo>
                  <a:pt x="14936" y="8168"/>
                  <a:pt x="15055" y="8465"/>
                  <a:pt x="15132" y="8773"/>
                </a:cubicBezTo>
                <a:cubicBezTo>
                  <a:pt x="15138" y="8805"/>
                  <a:pt x="15114" y="8837"/>
                  <a:pt x="15078" y="8842"/>
                </a:cubicBezTo>
                <a:lnTo>
                  <a:pt x="12195" y="9308"/>
                </a:lnTo>
                <a:cubicBezTo>
                  <a:pt x="12165" y="9313"/>
                  <a:pt x="12134" y="9296"/>
                  <a:pt x="12128" y="9269"/>
                </a:cubicBezTo>
                <a:cubicBezTo>
                  <a:pt x="12116" y="9242"/>
                  <a:pt x="12128" y="9216"/>
                  <a:pt x="12152" y="9205"/>
                </a:cubicBezTo>
                <a:lnTo>
                  <a:pt x="14692" y="7870"/>
                </a:lnTo>
                <a:cubicBezTo>
                  <a:pt x="14707" y="7862"/>
                  <a:pt x="14724" y="7861"/>
                  <a:pt x="14741" y="7865"/>
                </a:cubicBezTo>
                <a:close/>
                <a:moveTo>
                  <a:pt x="1940" y="8459"/>
                </a:moveTo>
                <a:lnTo>
                  <a:pt x="5940" y="9102"/>
                </a:lnTo>
                <a:cubicBezTo>
                  <a:pt x="5987" y="9107"/>
                  <a:pt x="6016" y="9145"/>
                  <a:pt x="6010" y="9188"/>
                </a:cubicBezTo>
                <a:cubicBezTo>
                  <a:pt x="5986" y="9355"/>
                  <a:pt x="5975" y="9528"/>
                  <a:pt x="5975" y="9706"/>
                </a:cubicBezTo>
                <a:cubicBezTo>
                  <a:pt x="5975" y="9884"/>
                  <a:pt x="5986" y="10053"/>
                  <a:pt x="6010" y="10226"/>
                </a:cubicBezTo>
                <a:cubicBezTo>
                  <a:pt x="6016" y="10269"/>
                  <a:pt x="5987" y="10306"/>
                  <a:pt x="5940" y="10312"/>
                </a:cubicBezTo>
                <a:lnTo>
                  <a:pt x="1993" y="10943"/>
                </a:lnTo>
                <a:cubicBezTo>
                  <a:pt x="1970" y="10948"/>
                  <a:pt x="1945" y="10932"/>
                  <a:pt x="1945" y="10905"/>
                </a:cubicBezTo>
                <a:lnTo>
                  <a:pt x="1945" y="10743"/>
                </a:lnTo>
                <a:cubicBezTo>
                  <a:pt x="1945" y="10716"/>
                  <a:pt x="1923" y="10700"/>
                  <a:pt x="1899" y="10700"/>
                </a:cubicBezTo>
                <a:lnTo>
                  <a:pt x="1209" y="10700"/>
                </a:lnTo>
                <a:cubicBezTo>
                  <a:pt x="1185" y="10700"/>
                  <a:pt x="1163" y="10684"/>
                  <a:pt x="1163" y="10657"/>
                </a:cubicBezTo>
                <a:cubicBezTo>
                  <a:pt x="1127" y="10334"/>
                  <a:pt x="1103" y="10003"/>
                  <a:pt x="1103" y="9674"/>
                </a:cubicBezTo>
                <a:cubicBezTo>
                  <a:pt x="1103" y="9652"/>
                  <a:pt x="1120" y="9637"/>
                  <a:pt x="1144" y="9632"/>
                </a:cubicBezTo>
                <a:cubicBezTo>
                  <a:pt x="1571" y="9556"/>
                  <a:pt x="1899" y="9211"/>
                  <a:pt x="1899" y="8795"/>
                </a:cubicBezTo>
                <a:lnTo>
                  <a:pt x="1899" y="8486"/>
                </a:lnTo>
                <a:cubicBezTo>
                  <a:pt x="1899" y="8470"/>
                  <a:pt x="1916" y="8454"/>
                  <a:pt x="1940" y="8459"/>
                </a:cubicBezTo>
                <a:close/>
                <a:moveTo>
                  <a:pt x="19688" y="8464"/>
                </a:moveTo>
                <a:cubicBezTo>
                  <a:pt x="19706" y="8459"/>
                  <a:pt x="19731" y="8475"/>
                  <a:pt x="19731" y="8491"/>
                </a:cubicBezTo>
                <a:lnTo>
                  <a:pt x="19731" y="8800"/>
                </a:lnTo>
                <a:cubicBezTo>
                  <a:pt x="19731" y="9216"/>
                  <a:pt x="20056" y="9556"/>
                  <a:pt x="20484" y="9637"/>
                </a:cubicBezTo>
                <a:cubicBezTo>
                  <a:pt x="20507" y="9642"/>
                  <a:pt x="20524" y="9657"/>
                  <a:pt x="20524" y="9679"/>
                </a:cubicBezTo>
                <a:cubicBezTo>
                  <a:pt x="20513" y="10008"/>
                  <a:pt x="20495" y="10339"/>
                  <a:pt x="20460" y="10663"/>
                </a:cubicBezTo>
                <a:cubicBezTo>
                  <a:pt x="20460" y="10684"/>
                  <a:pt x="20437" y="10705"/>
                  <a:pt x="20413" y="10705"/>
                </a:cubicBezTo>
                <a:lnTo>
                  <a:pt x="19731" y="10705"/>
                </a:lnTo>
                <a:cubicBezTo>
                  <a:pt x="19701" y="10705"/>
                  <a:pt x="19683" y="10727"/>
                  <a:pt x="19683" y="10749"/>
                </a:cubicBezTo>
                <a:lnTo>
                  <a:pt x="19683" y="10911"/>
                </a:lnTo>
                <a:cubicBezTo>
                  <a:pt x="19683" y="10932"/>
                  <a:pt x="19658" y="10948"/>
                  <a:pt x="19634" y="10948"/>
                </a:cubicBezTo>
                <a:lnTo>
                  <a:pt x="15688" y="10317"/>
                </a:lnTo>
                <a:cubicBezTo>
                  <a:pt x="15641" y="10311"/>
                  <a:pt x="15612" y="10274"/>
                  <a:pt x="15618" y="10231"/>
                </a:cubicBezTo>
                <a:cubicBezTo>
                  <a:pt x="15641" y="10063"/>
                  <a:pt x="15653" y="9891"/>
                  <a:pt x="15653" y="9713"/>
                </a:cubicBezTo>
                <a:cubicBezTo>
                  <a:pt x="15653" y="9535"/>
                  <a:pt x="15641" y="9366"/>
                  <a:pt x="15618" y="9193"/>
                </a:cubicBezTo>
                <a:cubicBezTo>
                  <a:pt x="15612" y="9150"/>
                  <a:pt x="15641" y="9112"/>
                  <a:pt x="15688" y="9107"/>
                </a:cubicBezTo>
                <a:lnTo>
                  <a:pt x="19688" y="8464"/>
                </a:lnTo>
                <a:close/>
                <a:moveTo>
                  <a:pt x="6461" y="9188"/>
                </a:moveTo>
                <a:lnTo>
                  <a:pt x="9346" y="9652"/>
                </a:lnTo>
                <a:cubicBezTo>
                  <a:pt x="9376" y="9657"/>
                  <a:pt x="9398" y="9679"/>
                  <a:pt x="9398" y="9706"/>
                </a:cubicBezTo>
                <a:cubicBezTo>
                  <a:pt x="9398" y="9733"/>
                  <a:pt x="9376" y="9755"/>
                  <a:pt x="9346" y="9760"/>
                </a:cubicBezTo>
                <a:lnTo>
                  <a:pt x="6461" y="10226"/>
                </a:lnTo>
                <a:cubicBezTo>
                  <a:pt x="6425" y="10231"/>
                  <a:pt x="6391" y="10209"/>
                  <a:pt x="6385" y="10177"/>
                </a:cubicBezTo>
                <a:cubicBezTo>
                  <a:pt x="6367" y="10025"/>
                  <a:pt x="6355" y="9868"/>
                  <a:pt x="6355" y="9706"/>
                </a:cubicBezTo>
                <a:cubicBezTo>
                  <a:pt x="6355" y="9549"/>
                  <a:pt x="6367" y="9393"/>
                  <a:pt x="6385" y="9237"/>
                </a:cubicBezTo>
                <a:cubicBezTo>
                  <a:pt x="6391" y="9205"/>
                  <a:pt x="6425" y="9183"/>
                  <a:pt x="6461" y="9188"/>
                </a:cubicBezTo>
                <a:close/>
                <a:moveTo>
                  <a:pt x="15149" y="9188"/>
                </a:moveTo>
                <a:cubicBezTo>
                  <a:pt x="15184" y="9183"/>
                  <a:pt x="15221" y="9205"/>
                  <a:pt x="15226" y="9237"/>
                </a:cubicBezTo>
                <a:cubicBezTo>
                  <a:pt x="15244" y="9388"/>
                  <a:pt x="15256" y="9544"/>
                  <a:pt x="15256" y="9706"/>
                </a:cubicBezTo>
                <a:cubicBezTo>
                  <a:pt x="15256" y="9862"/>
                  <a:pt x="15244" y="10020"/>
                  <a:pt x="15226" y="10177"/>
                </a:cubicBezTo>
                <a:cubicBezTo>
                  <a:pt x="15221" y="10209"/>
                  <a:pt x="15184" y="10231"/>
                  <a:pt x="15149" y="10226"/>
                </a:cubicBezTo>
                <a:lnTo>
                  <a:pt x="12265" y="9760"/>
                </a:lnTo>
                <a:cubicBezTo>
                  <a:pt x="12235" y="9755"/>
                  <a:pt x="12211" y="9733"/>
                  <a:pt x="12211" y="9706"/>
                </a:cubicBezTo>
                <a:cubicBezTo>
                  <a:pt x="12211" y="9679"/>
                  <a:pt x="12235" y="9657"/>
                  <a:pt x="12265" y="9652"/>
                </a:cubicBezTo>
                <a:lnTo>
                  <a:pt x="15149" y="9188"/>
                </a:lnTo>
                <a:close/>
                <a:moveTo>
                  <a:pt x="9411" y="10106"/>
                </a:moveTo>
                <a:cubicBezTo>
                  <a:pt x="9441" y="10100"/>
                  <a:pt x="9470" y="10118"/>
                  <a:pt x="9476" y="10145"/>
                </a:cubicBezTo>
                <a:cubicBezTo>
                  <a:pt x="9488" y="10172"/>
                  <a:pt x="9476" y="10198"/>
                  <a:pt x="9452" y="10209"/>
                </a:cubicBezTo>
                <a:lnTo>
                  <a:pt x="6913" y="11541"/>
                </a:lnTo>
                <a:cubicBezTo>
                  <a:pt x="6884" y="11558"/>
                  <a:pt x="6842" y="11548"/>
                  <a:pt x="6824" y="11521"/>
                </a:cubicBezTo>
                <a:cubicBezTo>
                  <a:pt x="6670" y="11246"/>
                  <a:pt x="6551" y="10948"/>
                  <a:pt x="6474" y="10641"/>
                </a:cubicBezTo>
                <a:cubicBezTo>
                  <a:pt x="6468" y="10614"/>
                  <a:pt x="6492" y="10581"/>
                  <a:pt x="6527" y="10570"/>
                </a:cubicBezTo>
                <a:lnTo>
                  <a:pt x="9411" y="10106"/>
                </a:lnTo>
                <a:close/>
                <a:moveTo>
                  <a:pt x="12200" y="10111"/>
                </a:moveTo>
                <a:lnTo>
                  <a:pt x="15084" y="10576"/>
                </a:lnTo>
                <a:cubicBezTo>
                  <a:pt x="15119" y="10582"/>
                  <a:pt x="15143" y="10613"/>
                  <a:pt x="15137" y="10646"/>
                </a:cubicBezTo>
                <a:cubicBezTo>
                  <a:pt x="15054" y="10953"/>
                  <a:pt x="14935" y="11246"/>
                  <a:pt x="14787" y="11526"/>
                </a:cubicBezTo>
                <a:cubicBezTo>
                  <a:pt x="14769" y="11559"/>
                  <a:pt x="14728" y="11570"/>
                  <a:pt x="14698" y="11548"/>
                </a:cubicBezTo>
                <a:lnTo>
                  <a:pt x="12157" y="10214"/>
                </a:lnTo>
                <a:cubicBezTo>
                  <a:pt x="12134" y="10203"/>
                  <a:pt x="12123" y="10171"/>
                  <a:pt x="12135" y="10150"/>
                </a:cubicBezTo>
                <a:cubicBezTo>
                  <a:pt x="12147" y="10123"/>
                  <a:pt x="12170" y="10111"/>
                  <a:pt x="12200" y="10111"/>
                </a:cubicBezTo>
                <a:close/>
                <a:moveTo>
                  <a:pt x="11922" y="10512"/>
                </a:moveTo>
                <a:cubicBezTo>
                  <a:pt x="11936" y="10510"/>
                  <a:pt x="11951" y="10514"/>
                  <a:pt x="11963" y="10522"/>
                </a:cubicBezTo>
                <a:lnTo>
                  <a:pt x="14501" y="11855"/>
                </a:lnTo>
                <a:cubicBezTo>
                  <a:pt x="14531" y="11871"/>
                  <a:pt x="14543" y="11909"/>
                  <a:pt x="14525" y="11936"/>
                </a:cubicBezTo>
                <a:cubicBezTo>
                  <a:pt x="14336" y="12195"/>
                  <a:pt x="14116" y="12439"/>
                  <a:pt x="13867" y="12655"/>
                </a:cubicBezTo>
                <a:cubicBezTo>
                  <a:pt x="13838" y="12677"/>
                  <a:pt x="13796" y="12675"/>
                  <a:pt x="13773" y="12648"/>
                </a:cubicBezTo>
                <a:lnTo>
                  <a:pt x="11885" y="10603"/>
                </a:lnTo>
                <a:cubicBezTo>
                  <a:pt x="11867" y="10582"/>
                  <a:pt x="11867" y="10554"/>
                  <a:pt x="11885" y="10533"/>
                </a:cubicBezTo>
                <a:cubicBezTo>
                  <a:pt x="11894" y="10522"/>
                  <a:pt x="11908" y="10514"/>
                  <a:pt x="11922" y="10512"/>
                </a:cubicBezTo>
                <a:close/>
                <a:moveTo>
                  <a:pt x="9654" y="10516"/>
                </a:moveTo>
                <a:cubicBezTo>
                  <a:pt x="9678" y="10505"/>
                  <a:pt x="9714" y="10511"/>
                  <a:pt x="9732" y="10528"/>
                </a:cubicBezTo>
                <a:cubicBezTo>
                  <a:pt x="9750" y="10549"/>
                  <a:pt x="9750" y="10575"/>
                  <a:pt x="9732" y="10597"/>
                </a:cubicBezTo>
                <a:lnTo>
                  <a:pt x="7844" y="12643"/>
                </a:lnTo>
                <a:cubicBezTo>
                  <a:pt x="7820" y="12670"/>
                  <a:pt x="7779" y="12670"/>
                  <a:pt x="7750" y="12648"/>
                </a:cubicBezTo>
                <a:cubicBezTo>
                  <a:pt x="7500" y="12432"/>
                  <a:pt x="7281" y="12196"/>
                  <a:pt x="7091" y="11931"/>
                </a:cubicBezTo>
                <a:cubicBezTo>
                  <a:pt x="7073" y="11904"/>
                  <a:pt x="7078" y="11866"/>
                  <a:pt x="7113" y="11850"/>
                </a:cubicBezTo>
                <a:lnTo>
                  <a:pt x="9654" y="10516"/>
                </a:lnTo>
                <a:close/>
                <a:moveTo>
                  <a:pt x="5993" y="10651"/>
                </a:moveTo>
                <a:cubicBezTo>
                  <a:pt x="6041" y="10645"/>
                  <a:pt x="6082" y="10674"/>
                  <a:pt x="6094" y="10711"/>
                </a:cubicBezTo>
                <a:cubicBezTo>
                  <a:pt x="6183" y="11052"/>
                  <a:pt x="6313" y="11375"/>
                  <a:pt x="6485" y="11683"/>
                </a:cubicBezTo>
                <a:cubicBezTo>
                  <a:pt x="6503" y="11721"/>
                  <a:pt x="6491" y="11763"/>
                  <a:pt x="6450" y="11784"/>
                </a:cubicBezTo>
                <a:lnTo>
                  <a:pt x="2889" y="13664"/>
                </a:lnTo>
                <a:cubicBezTo>
                  <a:pt x="2865" y="13675"/>
                  <a:pt x="2842" y="13681"/>
                  <a:pt x="2819" y="13681"/>
                </a:cubicBezTo>
                <a:lnTo>
                  <a:pt x="2166" y="13681"/>
                </a:lnTo>
                <a:cubicBezTo>
                  <a:pt x="2148" y="13681"/>
                  <a:pt x="2135" y="13670"/>
                  <a:pt x="2123" y="13659"/>
                </a:cubicBezTo>
                <a:cubicBezTo>
                  <a:pt x="1939" y="13329"/>
                  <a:pt x="1779" y="12984"/>
                  <a:pt x="1643" y="12628"/>
                </a:cubicBezTo>
                <a:cubicBezTo>
                  <a:pt x="1637" y="12612"/>
                  <a:pt x="1642" y="12590"/>
                  <a:pt x="1654" y="12574"/>
                </a:cubicBezTo>
                <a:cubicBezTo>
                  <a:pt x="1826" y="12417"/>
                  <a:pt x="1934" y="12206"/>
                  <a:pt x="1934" y="11968"/>
                </a:cubicBezTo>
                <a:lnTo>
                  <a:pt x="1934" y="11342"/>
                </a:lnTo>
                <a:cubicBezTo>
                  <a:pt x="1934" y="11321"/>
                  <a:pt x="1952" y="11304"/>
                  <a:pt x="1969" y="11299"/>
                </a:cubicBezTo>
                <a:lnTo>
                  <a:pt x="5993" y="10651"/>
                </a:lnTo>
                <a:close/>
                <a:moveTo>
                  <a:pt x="15612" y="10657"/>
                </a:moveTo>
                <a:lnTo>
                  <a:pt x="19634" y="11305"/>
                </a:lnTo>
                <a:cubicBezTo>
                  <a:pt x="19658" y="11311"/>
                  <a:pt x="19671" y="11326"/>
                  <a:pt x="19671" y="11347"/>
                </a:cubicBezTo>
                <a:lnTo>
                  <a:pt x="19671" y="11973"/>
                </a:lnTo>
                <a:cubicBezTo>
                  <a:pt x="19671" y="12211"/>
                  <a:pt x="19777" y="12422"/>
                  <a:pt x="19950" y="12579"/>
                </a:cubicBezTo>
                <a:cubicBezTo>
                  <a:pt x="19967" y="12590"/>
                  <a:pt x="19974" y="12612"/>
                  <a:pt x="19968" y="12628"/>
                </a:cubicBezTo>
                <a:cubicBezTo>
                  <a:pt x="19832" y="12984"/>
                  <a:pt x="19670" y="13324"/>
                  <a:pt x="19486" y="13659"/>
                </a:cubicBezTo>
                <a:cubicBezTo>
                  <a:pt x="19480" y="13675"/>
                  <a:pt x="19463" y="13681"/>
                  <a:pt x="19445" y="13681"/>
                </a:cubicBezTo>
                <a:lnTo>
                  <a:pt x="18792" y="13681"/>
                </a:lnTo>
                <a:cubicBezTo>
                  <a:pt x="18769" y="13681"/>
                  <a:pt x="18746" y="13675"/>
                  <a:pt x="18722" y="13664"/>
                </a:cubicBezTo>
                <a:lnTo>
                  <a:pt x="15154" y="11791"/>
                </a:lnTo>
                <a:cubicBezTo>
                  <a:pt x="15113" y="11770"/>
                  <a:pt x="15101" y="11726"/>
                  <a:pt x="15119" y="11688"/>
                </a:cubicBezTo>
                <a:cubicBezTo>
                  <a:pt x="15291" y="11381"/>
                  <a:pt x="15421" y="11057"/>
                  <a:pt x="15510" y="10716"/>
                </a:cubicBezTo>
                <a:cubicBezTo>
                  <a:pt x="15522" y="10679"/>
                  <a:pt x="15565" y="10652"/>
                  <a:pt x="15612" y="10657"/>
                </a:cubicBezTo>
                <a:close/>
                <a:moveTo>
                  <a:pt x="9552" y="11381"/>
                </a:moveTo>
                <a:cubicBezTo>
                  <a:pt x="9564" y="11388"/>
                  <a:pt x="9571" y="11402"/>
                  <a:pt x="9565" y="11418"/>
                </a:cubicBezTo>
                <a:lnTo>
                  <a:pt x="8823" y="13259"/>
                </a:lnTo>
                <a:cubicBezTo>
                  <a:pt x="8811" y="13291"/>
                  <a:pt x="8770" y="13307"/>
                  <a:pt x="8734" y="13291"/>
                </a:cubicBezTo>
                <a:cubicBezTo>
                  <a:pt x="8532" y="13194"/>
                  <a:pt x="8336" y="13081"/>
                  <a:pt x="8152" y="12957"/>
                </a:cubicBezTo>
                <a:cubicBezTo>
                  <a:pt x="8122" y="12935"/>
                  <a:pt x="8117" y="12898"/>
                  <a:pt x="8141" y="12871"/>
                </a:cubicBezTo>
                <a:lnTo>
                  <a:pt x="9511" y="11386"/>
                </a:lnTo>
                <a:cubicBezTo>
                  <a:pt x="9523" y="11375"/>
                  <a:pt x="9540" y="11374"/>
                  <a:pt x="9552" y="11381"/>
                </a:cubicBezTo>
                <a:close/>
                <a:moveTo>
                  <a:pt x="12065" y="11383"/>
                </a:moveTo>
                <a:cubicBezTo>
                  <a:pt x="12077" y="11377"/>
                  <a:pt x="12094" y="11378"/>
                  <a:pt x="12105" y="11391"/>
                </a:cubicBezTo>
                <a:lnTo>
                  <a:pt x="13476" y="12876"/>
                </a:lnTo>
                <a:cubicBezTo>
                  <a:pt x="13494" y="12898"/>
                  <a:pt x="13493" y="12935"/>
                  <a:pt x="13463" y="12957"/>
                </a:cubicBezTo>
                <a:cubicBezTo>
                  <a:pt x="13279" y="13081"/>
                  <a:pt x="13084" y="13194"/>
                  <a:pt x="12882" y="13291"/>
                </a:cubicBezTo>
                <a:cubicBezTo>
                  <a:pt x="12847" y="13307"/>
                  <a:pt x="12805" y="13291"/>
                  <a:pt x="12793" y="13259"/>
                </a:cubicBezTo>
                <a:lnTo>
                  <a:pt x="12052" y="11418"/>
                </a:lnTo>
                <a:cubicBezTo>
                  <a:pt x="12046" y="11402"/>
                  <a:pt x="12053" y="11389"/>
                  <a:pt x="12065" y="11383"/>
                </a:cubicBezTo>
                <a:close/>
                <a:moveTo>
                  <a:pt x="11030" y="11685"/>
                </a:moveTo>
                <a:cubicBezTo>
                  <a:pt x="11045" y="11682"/>
                  <a:pt x="11061" y="11687"/>
                  <a:pt x="11067" y="11703"/>
                </a:cubicBezTo>
                <a:lnTo>
                  <a:pt x="11820" y="13578"/>
                </a:lnTo>
                <a:cubicBezTo>
                  <a:pt x="11832" y="13610"/>
                  <a:pt x="11813" y="13648"/>
                  <a:pt x="11772" y="13654"/>
                </a:cubicBezTo>
                <a:cubicBezTo>
                  <a:pt x="11540" y="13702"/>
                  <a:pt x="11310" y="13729"/>
                  <a:pt x="11067" y="13745"/>
                </a:cubicBezTo>
                <a:cubicBezTo>
                  <a:pt x="11031" y="13745"/>
                  <a:pt x="11000" y="13718"/>
                  <a:pt x="11000" y="13686"/>
                </a:cubicBezTo>
                <a:lnTo>
                  <a:pt x="11000" y="11715"/>
                </a:lnTo>
                <a:cubicBezTo>
                  <a:pt x="11000" y="11699"/>
                  <a:pt x="11015" y="11688"/>
                  <a:pt x="11030" y="11685"/>
                </a:cubicBezTo>
                <a:close/>
                <a:moveTo>
                  <a:pt x="10587" y="11690"/>
                </a:moveTo>
                <a:cubicBezTo>
                  <a:pt x="10602" y="11693"/>
                  <a:pt x="10615" y="11704"/>
                  <a:pt x="10615" y="11720"/>
                </a:cubicBezTo>
                <a:lnTo>
                  <a:pt x="10615" y="13691"/>
                </a:lnTo>
                <a:cubicBezTo>
                  <a:pt x="10615" y="13723"/>
                  <a:pt x="10585" y="13750"/>
                  <a:pt x="10550" y="13750"/>
                </a:cubicBezTo>
                <a:cubicBezTo>
                  <a:pt x="10306" y="13739"/>
                  <a:pt x="10075" y="13707"/>
                  <a:pt x="9843" y="13659"/>
                </a:cubicBezTo>
                <a:cubicBezTo>
                  <a:pt x="9808" y="13653"/>
                  <a:pt x="9785" y="13615"/>
                  <a:pt x="9797" y="13583"/>
                </a:cubicBezTo>
                <a:lnTo>
                  <a:pt x="10550" y="11710"/>
                </a:lnTo>
                <a:cubicBezTo>
                  <a:pt x="10556" y="11694"/>
                  <a:pt x="10572" y="11687"/>
                  <a:pt x="10587" y="11690"/>
                </a:cubicBezTo>
                <a:close/>
                <a:moveTo>
                  <a:pt x="6709" y="12090"/>
                </a:moveTo>
                <a:cubicBezTo>
                  <a:pt x="6729" y="12095"/>
                  <a:pt x="6746" y="12106"/>
                  <a:pt x="6757" y="12125"/>
                </a:cubicBezTo>
                <a:cubicBezTo>
                  <a:pt x="6965" y="12417"/>
                  <a:pt x="7209" y="12681"/>
                  <a:pt x="7488" y="12918"/>
                </a:cubicBezTo>
                <a:cubicBezTo>
                  <a:pt x="7524" y="12945"/>
                  <a:pt x="7523" y="12994"/>
                  <a:pt x="7494" y="13026"/>
                </a:cubicBezTo>
                <a:lnTo>
                  <a:pt x="4669" y="16093"/>
                </a:lnTo>
                <a:cubicBezTo>
                  <a:pt x="4658" y="16104"/>
                  <a:pt x="4646" y="16110"/>
                  <a:pt x="4629" y="16110"/>
                </a:cubicBezTo>
                <a:lnTo>
                  <a:pt x="4154" y="16110"/>
                </a:lnTo>
                <a:cubicBezTo>
                  <a:pt x="4142" y="16110"/>
                  <a:pt x="4123" y="16104"/>
                  <a:pt x="4111" y="16093"/>
                </a:cubicBezTo>
                <a:cubicBezTo>
                  <a:pt x="3743" y="15775"/>
                  <a:pt x="3405" y="15430"/>
                  <a:pt x="3097" y="15062"/>
                </a:cubicBezTo>
                <a:cubicBezTo>
                  <a:pt x="3085" y="15046"/>
                  <a:pt x="3072" y="15025"/>
                  <a:pt x="3078" y="15003"/>
                </a:cubicBezTo>
                <a:cubicBezTo>
                  <a:pt x="3078" y="14987"/>
                  <a:pt x="3078" y="14966"/>
                  <a:pt x="3078" y="14949"/>
                </a:cubicBezTo>
                <a:lnTo>
                  <a:pt x="3078" y="14005"/>
                </a:lnTo>
                <a:cubicBezTo>
                  <a:pt x="3078" y="13983"/>
                  <a:pt x="3090" y="13967"/>
                  <a:pt x="3108" y="13956"/>
                </a:cubicBezTo>
                <a:lnTo>
                  <a:pt x="6646" y="12098"/>
                </a:lnTo>
                <a:cubicBezTo>
                  <a:pt x="6667" y="12087"/>
                  <a:pt x="6689" y="12085"/>
                  <a:pt x="6709" y="12090"/>
                </a:cubicBezTo>
                <a:close/>
                <a:moveTo>
                  <a:pt x="14904" y="12093"/>
                </a:moveTo>
                <a:cubicBezTo>
                  <a:pt x="14925" y="12088"/>
                  <a:pt x="14947" y="12090"/>
                  <a:pt x="14965" y="12098"/>
                </a:cubicBezTo>
                <a:lnTo>
                  <a:pt x="18501" y="13956"/>
                </a:lnTo>
                <a:cubicBezTo>
                  <a:pt x="18519" y="13967"/>
                  <a:pt x="18531" y="13988"/>
                  <a:pt x="18531" y="14005"/>
                </a:cubicBezTo>
                <a:lnTo>
                  <a:pt x="18531" y="14949"/>
                </a:lnTo>
                <a:cubicBezTo>
                  <a:pt x="18531" y="14966"/>
                  <a:pt x="18531" y="14987"/>
                  <a:pt x="18531" y="15003"/>
                </a:cubicBezTo>
                <a:cubicBezTo>
                  <a:pt x="18537" y="15025"/>
                  <a:pt x="18532" y="15051"/>
                  <a:pt x="18520" y="15068"/>
                </a:cubicBezTo>
                <a:cubicBezTo>
                  <a:pt x="18211" y="15435"/>
                  <a:pt x="17873" y="15780"/>
                  <a:pt x="17505" y="16098"/>
                </a:cubicBezTo>
                <a:cubicBezTo>
                  <a:pt x="17494" y="16109"/>
                  <a:pt x="17481" y="16115"/>
                  <a:pt x="17463" y="16115"/>
                </a:cubicBezTo>
                <a:lnTo>
                  <a:pt x="16988" y="16115"/>
                </a:lnTo>
                <a:cubicBezTo>
                  <a:pt x="16970" y="16115"/>
                  <a:pt x="16959" y="16109"/>
                  <a:pt x="16947" y="16098"/>
                </a:cubicBezTo>
                <a:lnTo>
                  <a:pt x="14116" y="13026"/>
                </a:lnTo>
                <a:cubicBezTo>
                  <a:pt x="14086" y="12994"/>
                  <a:pt x="14093" y="12951"/>
                  <a:pt x="14123" y="12918"/>
                </a:cubicBezTo>
                <a:cubicBezTo>
                  <a:pt x="14402" y="12681"/>
                  <a:pt x="14644" y="12417"/>
                  <a:pt x="14852" y="12125"/>
                </a:cubicBezTo>
                <a:cubicBezTo>
                  <a:pt x="14864" y="12109"/>
                  <a:pt x="14883" y="12098"/>
                  <a:pt x="14904" y="12093"/>
                </a:cubicBezTo>
                <a:close/>
                <a:moveTo>
                  <a:pt x="7853" y="13215"/>
                </a:moveTo>
                <a:cubicBezTo>
                  <a:pt x="7875" y="13213"/>
                  <a:pt x="7897" y="13218"/>
                  <a:pt x="7915" y="13232"/>
                </a:cubicBezTo>
                <a:cubicBezTo>
                  <a:pt x="8128" y="13378"/>
                  <a:pt x="8360" y="13507"/>
                  <a:pt x="8597" y="13620"/>
                </a:cubicBezTo>
                <a:cubicBezTo>
                  <a:pt x="8633" y="13636"/>
                  <a:pt x="8657" y="13680"/>
                  <a:pt x="8640" y="13718"/>
                </a:cubicBezTo>
                <a:lnTo>
                  <a:pt x="7084" y="17573"/>
                </a:lnTo>
                <a:cubicBezTo>
                  <a:pt x="7078" y="17589"/>
                  <a:pt x="7061" y="17600"/>
                  <a:pt x="7043" y="17600"/>
                </a:cubicBezTo>
                <a:lnTo>
                  <a:pt x="6485" y="17600"/>
                </a:lnTo>
                <a:cubicBezTo>
                  <a:pt x="6467" y="17600"/>
                  <a:pt x="6443" y="17593"/>
                  <a:pt x="6425" y="17588"/>
                </a:cubicBezTo>
                <a:cubicBezTo>
                  <a:pt x="6081" y="17432"/>
                  <a:pt x="5756" y="17254"/>
                  <a:pt x="5435" y="17065"/>
                </a:cubicBezTo>
                <a:cubicBezTo>
                  <a:pt x="5417" y="17054"/>
                  <a:pt x="5406" y="17033"/>
                  <a:pt x="5406" y="17011"/>
                </a:cubicBezTo>
                <a:lnTo>
                  <a:pt x="5406" y="16142"/>
                </a:lnTo>
                <a:cubicBezTo>
                  <a:pt x="5406" y="16126"/>
                  <a:pt x="5388" y="16110"/>
                  <a:pt x="5370" y="16110"/>
                </a:cubicBezTo>
                <a:lnTo>
                  <a:pt x="5192" y="16110"/>
                </a:lnTo>
                <a:cubicBezTo>
                  <a:pt x="5175" y="16110"/>
                  <a:pt x="5167" y="16094"/>
                  <a:pt x="5179" y="16083"/>
                </a:cubicBezTo>
                <a:lnTo>
                  <a:pt x="7796" y="13242"/>
                </a:lnTo>
                <a:cubicBezTo>
                  <a:pt x="7811" y="13226"/>
                  <a:pt x="7832" y="13217"/>
                  <a:pt x="7853" y="13215"/>
                </a:cubicBezTo>
                <a:close/>
                <a:moveTo>
                  <a:pt x="13763" y="13215"/>
                </a:moveTo>
                <a:cubicBezTo>
                  <a:pt x="13785" y="13217"/>
                  <a:pt x="13804" y="13226"/>
                  <a:pt x="13819" y="13242"/>
                </a:cubicBezTo>
                <a:lnTo>
                  <a:pt x="16437" y="16083"/>
                </a:lnTo>
                <a:cubicBezTo>
                  <a:pt x="16443" y="16094"/>
                  <a:pt x="16437" y="16110"/>
                  <a:pt x="16419" y="16110"/>
                </a:cubicBezTo>
                <a:lnTo>
                  <a:pt x="16241" y="16110"/>
                </a:lnTo>
                <a:cubicBezTo>
                  <a:pt x="16223" y="16110"/>
                  <a:pt x="16206" y="16126"/>
                  <a:pt x="16206" y="16142"/>
                </a:cubicBezTo>
                <a:lnTo>
                  <a:pt x="16206" y="17011"/>
                </a:lnTo>
                <a:cubicBezTo>
                  <a:pt x="16206" y="17033"/>
                  <a:pt x="16194" y="17054"/>
                  <a:pt x="16176" y="17065"/>
                </a:cubicBezTo>
                <a:cubicBezTo>
                  <a:pt x="15861" y="17259"/>
                  <a:pt x="15528" y="17431"/>
                  <a:pt x="15184" y="17588"/>
                </a:cubicBezTo>
                <a:cubicBezTo>
                  <a:pt x="15166" y="17599"/>
                  <a:pt x="15148" y="17600"/>
                  <a:pt x="15124" y="17600"/>
                </a:cubicBezTo>
                <a:lnTo>
                  <a:pt x="14568" y="17600"/>
                </a:lnTo>
                <a:cubicBezTo>
                  <a:pt x="14550" y="17600"/>
                  <a:pt x="14531" y="17589"/>
                  <a:pt x="14525" y="17573"/>
                </a:cubicBezTo>
                <a:lnTo>
                  <a:pt x="12977" y="13718"/>
                </a:lnTo>
                <a:cubicBezTo>
                  <a:pt x="12959" y="13680"/>
                  <a:pt x="12982" y="13642"/>
                  <a:pt x="13018" y="13620"/>
                </a:cubicBezTo>
                <a:cubicBezTo>
                  <a:pt x="13255" y="13507"/>
                  <a:pt x="13487" y="13378"/>
                  <a:pt x="13700" y="13232"/>
                </a:cubicBezTo>
                <a:cubicBezTo>
                  <a:pt x="13718" y="13218"/>
                  <a:pt x="13742" y="13213"/>
                  <a:pt x="13763" y="13215"/>
                </a:cubicBezTo>
                <a:close/>
                <a:moveTo>
                  <a:pt x="9719" y="13993"/>
                </a:moveTo>
                <a:cubicBezTo>
                  <a:pt x="9986" y="14047"/>
                  <a:pt x="10259" y="14085"/>
                  <a:pt x="10544" y="14101"/>
                </a:cubicBezTo>
                <a:cubicBezTo>
                  <a:pt x="10592" y="14101"/>
                  <a:pt x="10628" y="14139"/>
                  <a:pt x="10628" y="14177"/>
                </a:cubicBezTo>
                <a:lnTo>
                  <a:pt x="10628" y="18236"/>
                </a:lnTo>
                <a:lnTo>
                  <a:pt x="10615" y="18236"/>
                </a:lnTo>
                <a:cubicBezTo>
                  <a:pt x="10615" y="18263"/>
                  <a:pt x="10592" y="18280"/>
                  <a:pt x="10568" y="18280"/>
                </a:cubicBezTo>
                <a:lnTo>
                  <a:pt x="9915" y="18280"/>
                </a:lnTo>
                <a:cubicBezTo>
                  <a:pt x="9886" y="18280"/>
                  <a:pt x="9867" y="18302"/>
                  <a:pt x="9867" y="18324"/>
                </a:cubicBezTo>
                <a:lnTo>
                  <a:pt x="9867" y="18447"/>
                </a:lnTo>
                <a:cubicBezTo>
                  <a:pt x="9867" y="18474"/>
                  <a:pt x="9843" y="18491"/>
                  <a:pt x="9813" y="18491"/>
                </a:cubicBezTo>
                <a:cubicBezTo>
                  <a:pt x="9345" y="18447"/>
                  <a:pt x="8888" y="18372"/>
                  <a:pt x="8443" y="18270"/>
                </a:cubicBezTo>
                <a:cubicBezTo>
                  <a:pt x="8419" y="18264"/>
                  <a:pt x="8408" y="18247"/>
                  <a:pt x="8408" y="18226"/>
                </a:cubicBezTo>
                <a:lnTo>
                  <a:pt x="8408" y="17642"/>
                </a:lnTo>
                <a:cubicBezTo>
                  <a:pt x="8408" y="17615"/>
                  <a:pt x="8383" y="17600"/>
                  <a:pt x="8360" y="17600"/>
                </a:cubicBezTo>
                <a:lnTo>
                  <a:pt x="8224" y="17600"/>
                </a:lnTo>
                <a:cubicBezTo>
                  <a:pt x="8206" y="17600"/>
                  <a:pt x="8194" y="17584"/>
                  <a:pt x="8200" y="17568"/>
                </a:cubicBezTo>
                <a:lnTo>
                  <a:pt x="9619" y="14042"/>
                </a:lnTo>
                <a:cubicBezTo>
                  <a:pt x="9637" y="14004"/>
                  <a:pt x="9677" y="13982"/>
                  <a:pt x="9719" y="13993"/>
                </a:cubicBezTo>
                <a:close/>
                <a:moveTo>
                  <a:pt x="11914" y="13993"/>
                </a:moveTo>
                <a:cubicBezTo>
                  <a:pt x="11956" y="13982"/>
                  <a:pt x="11999" y="14004"/>
                  <a:pt x="12016" y="14042"/>
                </a:cubicBezTo>
                <a:lnTo>
                  <a:pt x="13433" y="17568"/>
                </a:lnTo>
                <a:cubicBezTo>
                  <a:pt x="13433" y="17584"/>
                  <a:pt x="13416" y="17600"/>
                  <a:pt x="13398" y="17600"/>
                </a:cubicBezTo>
                <a:lnTo>
                  <a:pt x="13263" y="17600"/>
                </a:lnTo>
                <a:cubicBezTo>
                  <a:pt x="13233" y="17600"/>
                  <a:pt x="13214" y="17620"/>
                  <a:pt x="13214" y="17642"/>
                </a:cubicBezTo>
                <a:lnTo>
                  <a:pt x="13214" y="18226"/>
                </a:lnTo>
                <a:cubicBezTo>
                  <a:pt x="13214" y="18247"/>
                  <a:pt x="13197" y="18264"/>
                  <a:pt x="13179" y="18270"/>
                </a:cubicBezTo>
                <a:cubicBezTo>
                  <a:pt x="12734" y="18372"/>
                  <a:pt x="12278" y="18447"/>
                  <a:pt x="11809" y="18491"/>
                </a:cubicBezTo>
                <a:cubicBezTo>
                  <a:pt x="11779" y="18491"/>
                  <a:pt x="11755" y="18474"/>
                  <a:pt x="11755" y="18447"/>
                </a:cubicBezTo>
                <a:lnTo>
                  <a:pt x="11755" y="18324"/>
                </a:lnTo>
                <a:cubicBezTo>
                  <a:pt x="11755" y="18297"/>
                  <a:pt x="11731" y="18280"/>
                  <a:pt x="11707" y="18280"/>
                </a:cubicBezTo>
                <a:lnTo>
                  <a:pt x="11054" y="18280"/>
                </a:lnTo>
                <a:cubicBezTo>
                  <a:pt x="11024" y="18280"/>
                  <a:pt x="11008" y="18258"/>
                  <a:pt x="11008" y="18236"/>
                </a:cubicBezTo>
                <a:lnTo>
                  <a:pt x="11008" y="14177"/>
                </a:lnTo>
                <a:cubicBezTo>
                  <a:pt x="11008" y="14134"/>
                  <a:pt x="11042" y="14101"/>
                  <a:pt x="11089" y="14101"/>
                </a:cubicBezTo>
                <a:cubicBezTo>
                  <a:pt x="11368" y="14085"/>
                  <a:pt x="11647" y="14052"/>
                  <a:pt x="11914" y="13993"/>
                </a:cubicBez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12" name="Dingbat-Häkchen"/>
          <p:cNvSpPr/>
          <p:nvPr/>
        </p:nvSpPr>
        <p:spPr>
          <a:xfrm>
            <a:off x="15439007" y="4771414"/>
            <a:ext cx="1301542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fill="norm" stroke="1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rgbClr val="4B4A4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4A4A4A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1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7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none" i="0" spc="0" strike="noStrike" sz="3600" u="none" kumimoji="0" normalizeH="0">
            <a:ln>
              <a:noFill/>
            </a:ln>
            <a:solidFill>
              <a:srgbClr val="4A4A4A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FFFFF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1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7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none" i="0" spc="0" strike="noStrike" sz="3600" u="none" kumimoji="0" normalizeH="0">
            <a:ln>
              <a:noFill/>
            </a:ln>
            <a:solidFill>
              <a:srgbClr val="4A4A4A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